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916" r:id="rId2"/>
    <p:sldId id="917" r:id="rId3"/>
    <p:sldId id="922" r:id="rId4"/>
    <p:sldId id="923" r:id="rId5"/>
    <p:sldId id="924" r:id="rId6"/>
    <p:sldId id="925" r:id="rId7"/>
    <p:sldId id="913" r:id="rId8"/>
    <p:sldId id="919" r:id="rId9"/>
    <p:sldId id="920" r:id="rId10"/>
    <p:sldId id="918" r:id="rId11"/>
    <p:sldId id="914" r:id="rId12"/>
    <p:sldId id="256" r:id="rId13"/>
    <p:sldId id="257" r:id="rId14"/>
    <p:sldId id="915" r:id="rId15"/>
    <p:sldId id="886" r:id="rId16"/>
    <p:sldId id="887" r:id="rId17"/>
    <p:sldId id="888" r:id="rId18"/>
    <p:sldId id="892" r:id="rId19"/>
    <p:sldId id="893" r:id="rId20"/>
    <p:sldId id="889" r:id="rId21"/>
    <p:sldId id="891" r:id="rId22"/>
    <p:sldId id="894" r:id="rId23"/>
    <p:sldId id="890" r:id="rId24"/>
    <p:sldId id="899" r:id="rId25"/>
    <p:sldId id="900" r:id="rId26"/>
    <p:sldId id="901" r:id="rId27"/>
    <p:sldId id="903" r:id="rId28"/>
    <p:sldId id="906" r:id="rId29"/>
    <p:sldId id="904" r:id="rId30"/>
    <p:sldId id="896" r:id="rId31"/>
    <p:sldId id="897" r:id="rId32"/>
    <p:sldId id="898" r:id="rId33"/>
    <p:sldId id="902" r:id="rId34"/>
    <p:sldId id="907" r:id="rId35"/>
    <p:sldId id="908" r:id="rId36"/>
    <p:sldId id="909" r:id="rId37"/>
    <p:sldId id="911" r:id="rId38"/>
    <p:sldId id="91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ng Chun Yew" initials="CCY" lastIdx="1" clrIdx="0">
    <p:extLst>
      <p:ext uri="{19B8F6BF-5375-455C-9EA6-DF929625EA0E}">
        <p15:presenceInfo xmlns:p15="http://schemas.microsoft.com/office/powerpoint/2012/main" userId="S::cychong@gradiant.com::c6919947-5701-4a0a-b683-a5662361eb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45115C-AA51-488F-95E9-E28889C7F3B8}" v="57" dt="2022-01-19T12:13:2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77871" autoAdjust="0"/>
  </p:normalViewPr>
  <p:slideViewPr>
    <p:cSldViewPr snapToGrid="0">
      <p:cViewPr varScale="1">
        <p:scale>
          <a:sx n="50" d="100"/>
          <a:sy n="50" d="100"/>
        </p:scale>
        <p:origin x="13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 Kumar Kota" userId="8cadb4c2-62b7-4d45-8089-660ce4513362" providerId="ADAL" clId="{BD45115C-AA51-488F-95E9-E28889C7F3B8}"/>
    <pc:docChg chg="undo custSel addSld delSld modSld sldOrd delMainMaster">
      <pc:chgData name="Siva Kumar Kota" userId="8cadb4c2-62b7-4d45-8089-660ce4513362" providerId="ADAL" clId="{BD45115C-AA51-488F-95E9-E28889C7F3B8}" dt="2022-01-19T13:30:02.885" v="443" actId="20577"/>
      <pc:docMkLst>
        <pc:docMk/>
      </pc:docMkLst>
      <pc:sldChg chg="add">
        <pc:chgData name="Siva Kumar Kota" userId="8cadb4c2-62b7-4d45-8089-660ce4513362" providerId="ADAL" clId="{BD45115C-AA51-488F-95E9-E28889C7F3B8}" dt="2022-01-19T11:49:53.036" v="209"/>
        <pc:sldMkLst>
          <pc:docMk/>
          <pc:sldMk cId="357159483" sldId="256"/>
        </pc:sldMkLst>
      </pc:sldChg>
      <pc:sldChg chg="addSp modSp add mod">
        <pc:chgData name="Siva Kumar Kota" userId="8cadb4c2-62b7-4d45-8089-660ce4513362" providerId="ADAL" clId="{BD45115C-AA51-488F-95E9-E28889C7F3B8}" dt="2022-01-19T11:50:36.106" v="232" actId="571"/>
        <pc:sldMkLst>
          <pc:docMk/>
          <pc:sldMk cId="37479769" sldId="257"/>
        </pc:sldMkLst>
        <pc:picChg chg="mod">
          <ac:chgData name="Siva Kumar Kota" userId="8cadb4c2-62b7-4d45-8089-660ce4513362" providerId="ADAL" clId="{BD45115C-AA51-488F-95E9-E28889C7F3B8}" dt="2022-01-19T11:50:32.360" v="231" actId="1076"/>
          <ac:picMkLst>
            <pc:docMk/>
            <pc:sldMk cId="37479769" sldId="257"/>
            <ac:picMk id="5" creationId="{89E0BDC6-BEF9-4FC8-98AE-72D934DCA635}"/>
          </ac:picMkLst>
        </pc:picChg>
        <pc:picChg chg="add mod">
          <ac:chgData name="Siva Kumar Kota" userId="8cadb4c2-62b7-4d45-8089-660ce4513362" providerId="ADAL" clId="{BD45115C-AA51-488F-95E9-E28889C7F3B8}" dt="2022-01-19T11:50:36.106" v="232" actId="571"/>
          <ac:picMkLst>
            <pc:docMk/>
            <pc:sldMk cId="37479769" sldId="257"/>
            <ac:picMk id="13" creationId="{B14766ED-3A28-45F1-BA6D-ED37AB9743C5}"/>
          </ac:picMkLst>
        </pc:picChg>
        <pc:picChg chg="add mod">
          <ac:chgData name="Siva Kumar Kota" userId="8cadb4c2-62b7-4d45-8089-660ce4513362" providerId="ADAL" clId="{BD45115C-AA51-488F-95E9-E28889C7F3B8}" dt="2022-01-19T11:50:36.106" v="232" actId="571"/>
          <ac:picMkLst>
            <pc:docMk/>
            <pc:sldMk cId="37479769" sldId="257"/>
            <ac:picMk id="15" creationId="{1AD5CD5A-C5AB-419C-B798-16329498C535}"/>
          </ac:picMkLst>
        </pc:picChg>
        <pc:picChg chg="add mod">
          <ac:chgData name="Siva Kumar Kota" userId="8cadb4c2-62b7-4d45-8089-660ce4513362" providerId="ADAL" clId="{BD45115C-AA51-488F-95E9-E28889C7F3B8}" dt="2022-01-19T11:50:36.106" v="232" actId="571"/>
          <ac:picMkLst>
            <pc:docMk/>
            <pc:sldMk cId="37479769" sldId="257"/>
            <ac:picMk id="16" creationId="{F3404EC3-AC6E-475E-94F4-AEAF1840AB25}"/>
          </ac:picMkLst>
        </pc:picChg>
        <pc:picChg chg="add mod">
          <ac:chgData name="Siva Kumar Kota" userId="8cadb4c2-62b7-4d45-8089-660ce4513362" providerId="ADAL" clId="{BD45115C-AA51-488F-95E9-E28889C7F3B8}" dt="2022-01-19T11:50:36.106" v="232" actId="571"/>
          <ac:picMkLst>
            <pc:docMk/>
            <pc:sldMk cId="37479769" sldId="257"/>
            <ac:picMk id="17" creationId="{20FC2B5C-2C8B-49DC-BBC4-E4D1B2A8B0E2}"/>
          </ac:picMkLst>
        </pc:picChg>
        <pc:picChg chg="add mod">
          <ac:chgData name="Siva Kumar Kota" userId="8cadb4c2-62b7-4d45-8089-660ce4513362" providerId="ADAL" clId="{BD45115C-AA51-488F-95E9-E28889C7F3B8}" dt="2022-01-19T11:50:36.106" v="232" actId="571"/>
          <ac:picMkLst>
            <pc:docMk/>
            <pc:sldMk cId="37479769" sldId="257"/>
            <ac:picMk id="18" creationId="{503EACF7-EF6B-4FD1-BB00-E1F1D20EB25B}"/>
          </ac:picMkLst>
        </pc:picChg>
      </pc:sldChg>
      <pc:sldChg chg="add del">
        <pc:chgData name="Siva Kumar Kota" userId="8cadb4c2-62b7-4d45-8089-660ce4513362" providerId="ADAL" clId="{BD45115C-AA51-488F-95E9-E28889C7F3B8}" dt="2022-01-19T12:08:57.454" v="317" actId="47"/>
        <pc:sldMkLst>
          <pc:docMk/>
          <pc:sldMk cId="3056620241" sldId="258"/>
        </pc:sldMkLst>
      </pc:sldChg>
      <pc:sldChg chg="modSp add del mod">
        <pc:chgData name="Siva Kumar Kota" userId="8cadb4c2-62b7-4d45-8089-660ce4513362" providerId="ADAL" clId="{BD45115C-AA51-488F-95E9-E28889C7F3B8}" dt="2022-01-19T12:09:38.636" v="326" actId="47"/>
        <pc:sldMkLst>
          <pc:docMk/>
          <pc:sldMk cId="3371711380" sldId="260"/>
        </pc:sldMkLst>
        <pc:spChg chg="mod">
          <ac:chgData name="Siva Kumar Kota" userId="8cadb4c2-62b7-4d45-8089-660ce4513362" providerId="ADAL" clId="{BD45115C-AA51-488F-95E9-E28889C7F3B8}" dt="2022-01-19T12:09:18.920" v="320" actId="1076"/>
          <ac:spMkLst>
            <pc:docMk/>
            <pc:sldMk cId="3371711380" sldId="260"/>
            <ac:spMk id="3" creationId="{7EAFAAB3-53FD-42B8-82F8-344DF238B49E}"/>
          </ac:spMkLst>
        </pc:spChg>
        <pc:graphicFrameChg chg="mod">
          <ac:chgData name="Siva Kumar Kota" userId="8cadb4c2-62b7-4d45-8089-660ce4513362" providerId="ADAL" clId="{BD45115C-AA51-488F-95E9-E28889C7F3B8}" dt="2022-01-19T12:09:18.920" v="320" actId="1076"/>
          <ac:graphicFrameMkLst>
            <pc:docMk/>
            <pc:sldMk cId="3371711380" sldId="260"/>
            <ac:graphicFrameMk id="6" creationId="{2B61DCBA-8BE2-4139-8A89-C9AB7C3C5B58}"/>
          </ac:graphicFrameMkLst>
        </pc:graphicFrameChg>
        <pc:graphicFrameChg chg="mod">
          <ac:chgData name="Siva Kumar Kota" userId="8cadb4c2-62b7-4d45-8089-660ce4513362" providerId="ADAL" clId="{BD45115C-AA51-488F-95E9-E28889C7F3B8}" dt="2022-01-19T12:09:18.920" v="320" actId="1076"/>
          <ac:graphicFrameMkLst>
            <pc:docMk/>
            <pc:sldMk cId="3371711380" sldId="260"/>
            <ac:graphicFrameMk id="7" creationId="{AA8ADBB4-E44F-4C7D-A45C-85E4087453E1}"/>
          </ac:graphicFrameMkLst>
        </pc:graphicFrameChg>
      </pc:sldChg>
      <pc:sldChg chg="addSp modSp add del">
        <pc:chgData name="Siva Kumar Kota" userId="8cadb4c2-62b7-4d45-8089-660ce4513362" providerId="ADAL" clId="{BD45115C-AA51-488F-95E9-E28889C7F3B8}" dt="2022-01-19T12:10:20.038" v="335" actId="47"/>
        <pc:sldMkLst>
          <pc:docMk/>
          <pc:sldMk cId="2958122604" sldId="261"/>
        </pc:sldMkLst>
        <pc:graphicFrameChg chg="add mod">
          <ac:chgData name="Siva Kumar Kota" userId="8cadb4c2-62b7-4d45-8089-660ce4513362" providerId="ADAL" clId="{BD45115C-AA51-488F-95E9-E28889C7F3B8}" dt="2022-01-19T12:09:49.553" v="329" actId="571"/>
          <ac:graphicFrameMkLst>
            <pc:docMk/>
            <pc:sldMk cId="2958122604" sldId="261"/>
            <ac:graphicFrameMk id="6" creationId="{BB3B9F0E-1FC2-456B-A207-C049D9EBDBDB}"/>
          </ac:graphicFrameMkLst>
        </pc:graphicFrameChg>
        <pc:graphicFrameChg chg="add mod">
          <ac:chgData name="Siva Kumar Kota" userId="8cadb4c2-62b7-4d45-8089-660ce4513362" providerId="ADAL" clId="{BD45115C-AA51-488F-95E9-E28889C7F3B8}" dt="2022-01-19T12:09:49.553" v="329" actId="571"/>
          <ac:graphicFrameMkLst>
            <pc:docMk/>
            <pc:sldMk cId="2958122604" sldId="261"/>
            <ac:graphicFrameMk id="11" creationId="{281F060D-0BCE-4D9B-806D-7BECA57981B9}"/>
          </ac:graphicFrameMkLst>
        </pc:graphicFrameChg>
        <pc:graphicFrameChg chg="add mod">
          <ac:chgData name="Siva Kumar Kota" userId="8cadb4c2-62b7-4d45-8089-660ce4513362" providerId="ADAL" clId="{BD45115C-AA51-488F-95E9-E28889C7F3B8}" dt="2022-01-19T12:09:49.553" v="329" actId="571"/>
          <ac:graphicFrameMkLst>
            <pc:docMk/>
            <pc:sldMk cId="2958122604" sldId="261"/>
            <ac:graphicFrameMk id="12" creationId="{FB55E1C4-E4AB-4DA7-897A-FD5EE9CB0563}"/>
          </ac:graphicFrameMkLst>
        </pc:graphicFrameChg>
      </pc:sldChg>
      <pc:sldChg chg="addSp delSp modSp mod ord">
        <pc:chgData name="Siva Kumar Kota" userId="8cadb4c2-62b7-4d45-8089-660ce4513362" providerId="ADAL" clId="{BD45115C-AA51-488F-95E9-E28889C7F3B8}" dt="2022-01-19T12:13:09.953" v="412" actId="20577"/>
        <pc:sldMkLst>
          <pc:docMk/>
          <pc:sldMk cId="141111054" sldId="913"/>
        </pc:sldMkLst>
        <pc:spChg chg="mod">
          <ac:chgData name="Siva Kumar Kota" userId="8cadb4c2-62b7-4d45-8089-660ce4513362" providerId="ADAL" clId="{BD45115C-AA51-488F-95E9-E28889C7F3B8}" dt="2022-01-19T10:24:07.945" v="22" actId="20577"/>
          <ac:spMkLst>
            <pc:docMk/>
            <pc:sldMk cId="141111054" sldId="913"/>
            <ac:spMk id="2" creationId="{5F74A19E-9AA0-4AA4-A652-FAB2EF51F365}"/>
          </ac:spMkLst>
        </pc:spChg>
        <pc:spChg chg="add del mod">
          <ac:chgData name="Siva Kumar Kota" userId="8cadb4c2-62b7-4d45-8089-660ce4513362" providerId="ADAL" clId="{BD45115C-AA51-488F-95E9-E28889C7F3B8}" dt="2022-01-19T10:25:26.949" v="75"/>
          <ac:spMkLst>
            <pc:docMk/>
            <pc:sldMk cId="141111054" sldId="913"/>
            <ac:spMk id="4" creationId="{59B440DA-45FD-452A-A224-C13B4273CFD1}"/>
          </ac:spMkLst>
        </pc:spChg>
        <pc:spChg chg="add mod">
          <ac:chgData name="Siva Kumar Kota" userId="8cadb4c2-62b7-4d45-8089-660ce4513362" providerId="ADAL" clId="{BD45115C-AA51-488F-95E9-E28889C7F3B8}" dt="2022-01-19T11:53:48.405" v="282" actId="1076"/>
          <ac:spMkLst>
            <pc:docMk/>
            <pc:sldMk cId="141111054" sldId="913"/>
            <ac:spMk id="5" creationId="{A89B0AD8-7F21-4453-95C2-7F4A459FFAF9}"/>
          </ac:spMkLst>
        </pc:spChg>
        <pc:spChg chg="add mod">
          <ac:chgData name="Siva Kumar Kota" userId="8cadb4c2-62b7-4d45-8089-660ce4513362" providerId="ADAL" clId="{BD45115C-AA51-488F-95E9-E28889C7F3B8}" dt="2022-01-19T12:13:09.953" v="412" actId="20577"/>
          <ac:spMkLst>
            <pc:docMk/>
            <pc:sldMk cId="141111054" sldId="913"/>
            <ac:spMk id="12" creationId="{3AB864D4-29E7-4F30-9DB2-EA5460D208C3}"/>
          </ac:spMkLst>
        </pc:spChg>
        <pc:spChg chg="add mod">
          <ac:chgData name="Siva Kumar Kota" userId="8cadb4c2-62b7-4d45-8089-660ce4513362" providerId="ADAL" clId="{BD45115C-AA51-488F-95E9-E28889C7F3B8}" dt="2022-01-19T12:12:59.102" v="403"/>
          <ac:spMkLst>
            <pc:docMk/>
            <pc:sldMk cId="141111054" sldId="913"/>
            <ac:spMk id="13" creationId="{A221C7BF-FECD-4318-AF6A-02114FB63A47}"/>
          </ac:spMkLst>
        </pc:spChg>
        <pc:graphicFrameChg chg="modGraphic">
          <ac:chgData name="Siva Kumar Kota" userId="8cadb4c2-62b7-4d45-8089-660ce4513362" providerId="ADAL" clId="{BD45115C-AA51-488F-95E9-E28889C7F3B8}" dt="2022-01-19T10:24:17.994" v="23" actId="2166"/>
          <ac:graphicFrameMkLst>
            <pc:docMk/>
            <pc:sldMk cId="141111054" sldId="913"/>
            <ac:graphicFrameMk id="7" creationId="{1B4F1A90-D16A-42ED-86D6-87E17D4F1854}"/>
          </ac:graphicFrameMkLst>
        </pc:graphicFrameChg>
        <pc:picChg chg="add del">
          <ac:chgData name="Siva Kumar Kota" userId="8cadb4c2-62b7-4d45-8089-660ce4513362" providerId="ADAL" clId="{BD45115C-AA51-488F-95E9-E28889C7F3B8}" dt="2022-01-19T11:39:44.404" v="154" actId="22"/>
          <ac:picMkLst>
            <pc:docMk/>
            <pc:sldMk cId="141111054" sldId="913"/>
            <ac:picMk id="8" creationId="{41169A6C-A251-4CA7-B7BF-D0E600EE2FD6}"/>
          </ac:picMkLst>
        </pc:picChg>
        <pc:picChg chg="add mod">
          <ac:chgData name="Siva Kumar Kota" userId="8cadb4c2-62b7-4d45-8089-660ce4513362" providerId="ADAL" clId="{BD45115C-AA51-488F-95E9-E28889C7F3B8}" dt="2022-01-19T12:12:19.106" v="390" actId="1076"/>
          <ac:picMkLst>
            <pc:docMk/>
            <pc:sldMk cId="141111054" sldId="913"/>
            <ac:picMk id="9" creationId="{51024153-AEF1-4729-86ED-EFF3414C759E}"/>
          </ac:picMkLst>
        </pc:picChg>
        <pc:picChg chg="add mod">
          <ac:chgData name="Siva Kumar Kota" userId="8cadb4c2-62b7-4d45-8089-660ce4513362" providerId="ADAL" clId="{BD45115C-AA51-488F-95E9-E28889C7F3B8}" dt="2022-01-19T12:12:39.083" v="395" actId="1076"/>
          <ac:picMkLst>
            <pc:docMk/>
            <pc:sldMk cId="141111054" sldId="913"/>
            <ac:picMk id="11" creationId="{82026E18-4FA6-4C5F-9E70-0AA73B2D577E}"/>
          </ac:picMkLst>
        </pc:picChg>
      </pc:sldChg>
      <pc:sldChg chg="modSp new mod">
        <pc:chgData name="Siva Kumar Kota" userId="8cadb4c2-62b7-4d45-8089-660ce4513362" providerId="ADAL" clId="{BD45115C-AA51-488F-95E9-E28889C7F3B8}" dt="2022-01-19T10:23:51.309" v="11" actId="20577"/>
        <pc:sldMkLst>
          <pc:docMk/>
          <pc:sldMk cId="4211453066" sldId="914"/>
        </pc:sldMkLst>
        <pc:spChg chg="mod">
          <ac:chgData name="Siva Kumar Kota" userId="8cadb4c2-62b7-4d45-8089-660ce4513362" providerId="ADAL" clId="{BD45115C-AA51-488F-95E9-E28889C7F3B8}" dt="2022-01-19T10:23:51.309" v="11" actId="20577"/>
          <ac:spMkLst>
            <pc:docMk/>
            <pc:sldMk cId="4211453066" sldId="914"/>
            <ac:spMk id="2" creationId="{F484A33B-9E1A-43D9-9CFB-6151A4C84097}"/>
          </ac:spMkLst>
        </pc:spChg>
      </pc:sldChg>
      <pc:sldChg chg="new del">
        <pc:chgData name="Siva Kumar Kota" userId="8cadb4c2-62b7-4d45-8089-660ce4513362" providerId="ADAL" clId="{BD45115C-AA51-488F-95E9-E28889C7F3B8}" dt="2022-01-19T10:23:32.229" v="3" actId="47"/>
        <pc:sldMkLst>
          <pc:docMk/>
          <pc:sldMk cId="4279359334" sldId="914"/>
        </pc:sldMkLst>
      </pc:sldChg>
      <pc:sldChg chg="add">
        <pc:chgData name="Siva Kumar Kota" userId="8cadb4c2-62b7-4d45-8089-660ce4513362" providerId="ADAL" clId="{BD45115C-AA51-488F-95E9-E28889C7F3B8}" dt="2022-01-19T10:23:59.250" v="12"/>
        <pc:sldMkLst>
          <pc:docMk/>
          <pc:sldMk cId="3947100726" sldId="915"/>
        </pc:sldMkLst>
      </pc:sldChg>
      <pc:sldChg chg="addSp delSp modSp add mod modNotesTx">
        <pc:chgData name="Siva Kumar Kota" userId="8cadb4c2-62b7-4d45-8089-660ce4513362" providerId="ADAL" clId="{BD45115C-AA51-488F-95E9-E28889C7F3B8}" dt="2022-01-19T13:30:02.885" v="443" actId="20577"/>
        <pc:sldMkLst>
          <pc:docMk/>
          <pc:sldMk cId="2131430295" sldId="916"/>
        </pc:sldMkLst>
        <pc:spChg chg="mod">
          <ac:chgData name="Siva Kumar Kota" userId="8cadb4c2-62b7-4d45-8089-660ce4513362" providerId="ADAL" clId="{BD45115C-AA51-488F-95E9-E28889C7F3B8}" dt="2022-01-19T10:26:30.375" v="99" actId="20577"/>
          <ac:spMkLst>
            <pc:docMk/>
            <pc:sldMk cId="2131430295" sldId="916"/>
            <ac:spMk id="2" creationId="{5F74A19E-9AA0-4AA4-A652-FAB2EF51F365}"/>
          </ac:spMkLst>
        </pc:spChg>
        <pc:graphicFrameChg chg="del">
          <ac:chgData name="Siva Kumar Kota" userId="8cadb4c2-62b7-4d45-8089-660ce4513362" providerId="ADAL" clId="{BD45115C-AA51-488F-95E9-E28889C7F3B8}" dt="2022-01-19T10:26:34.656" v="100" actId="478"/>
          <ac:graphicFrameMkLst>
            <pc:docMk/>
            <pc:sldMk cId="2131430295" sldId="916"/>
            <ac:graphicFrameMk id="7" creationId="{1B4F1A90-D16A-42ED-86D6-87E17D4F1854}"/>
          </ac:graphicFrameMkLst>
        </pc:graphicFrameChg>
        <pc:picChg chg="add mod">
          <ac:chgData name="Siva Kumar Kota" userId="8cadb4c2-62b7-4d45-8089-660ce4513362" providerId="ADAL" clId="{BD45115C-AA51-488F-95E9-E28889C7F3B8}" dt="2022-01-19T10:27:37.638" v="104" actId="14100"/>
          <ac:picMkLst>
            <pc:docMk/>
            <pc:sldMk cId="2131430295" sldId="916"/>
            <ac:picMk id="5" creationId="{8090154D-3DE4-4B1E-97EB-C516A0FFA92F}"/>
          </ac:picMkLst>
        </pc:picChg>
      </pc:sldChg>
      <pc:sldChg chg="addSp delSp modSp add mod">
        <pc:chgData name="Siva Kumar Kota" userId="8cadb4c2-62b7-4d45-8089-660ce4513362" providerId="ADAL" clId="{BD45115C-AA51-488F-95E9-E28889C7F3B8}" dt="2022-01-19T11:39:33.449" v="152" actId="1076"/>
        <pc:sldMkLst>
          <pc:docMk/>
          <pc:sldMk cId="1252498756" sldId="917"/>
        </pc:sldMkLst>
        <pc:spChg chg="mod">
          <ac:chgData name="Siva Kumar Kota" userId="8cadb4c2-62b7-4d45-8089-660ce4513362" providerId="ADAL" clId="{BD45115C-AA51-488F-95E9-E28889C7F3B8}" dt="2022-01-19T10:28:00.020" v="148" actId="20577"/>
          <ac:spMkLst>
            <pc:docMk/>
            <pc:sldMk cId="1252498756" sldId="917"/>
            <ac:spMk id="2" creationId="{5F74A19E-9AA0-4AA4-A652-FAB2EF51F365}"/>
          </ac:spMkLst>
        </pc:spChg>
        <pc:picChg chg="del">
          <ac:chgData name="Siva Kumar Kota" userId="8cadb4c2-62b7-4d45-8089-660ce4513362" providerId="ADAL" clId="{BD45115C-AA51-488F-95E9-E28889C7F3B8}" dt="2022-01-19T11:38:38.065" v="149" actId="478"/>
          <ac:picMkLst>
            <pc:docMk/>
            <pc:sldMk cId="1252498756" sldId="917"/>
            <ac:picMk id="5" creationId="{8090154D-3DE4-4B1E-97EB-C516A0FFA92F}"/>
          </ac:picMkLst>
        </pc:picChg>
        <pc:picChg chg="add mod">
          <ac:chgData name="Siva Kumar Kota" userId="8cadb4c2-62b7-4d45-8089-660ce4513362" providerId="ADAL" clId="{BD45115C-AA51-488F-95E9-E28889C7F3B8}" dt="2022-01-19T11:39:33.449" v="152" actId="1076"/>
          <ac:picMkLst>
            <pc:docMk/>
            <pc:sldMk cId="1252498756" sldId="917"/>
            <ac:picMk id="6" creationId="{84A4DDB6-B9F3-45DB-A922-254068B747D8}"/>
          </ac:picMkLst>
        </pc:picChg>
      </pc:sldChg>
      <pc:sldChg chg="addSp delSp modSp add mod modNotesTx">
        <pc:chgData name="Siva Kumar Kota" userId="8cadb4c2-62b7-4d45-8089-660ce4513362" providerId="ADAL" clId="{BD45115C-AA51-488F-95E9-E28889C7F3B8}" dt="2022-01-19T12:01:36.062" v="295" actId="14100"/>
        <pc:sldMkLst>
          <pc:docMk/>
          <pc:sldMk cId="3008711320" sldId="918"/>
        </pc:sldMkLst>
        <pc:spChg chg="mod">
          <ac:chgData name="Siva Kumar Kota" userId="8cadb4c2-62b7-4d45-8089-660ce4513362" providerId="ADAL" clId="{BD45115C-AA51-488F-95E9-E28889C7F3B8}" dt="2022-01-19T11:40:06.995" v="188" actId="20577"/>
          <ac:spMkLst>
            <pc:docMk/>
            <pc:sldMk cId="3008711320" sldId="918"/>
            <ac:spMk id="2" creationId="{5F74A19E-9AA0-4AA4-A652-FAB2EF51F365}"/>
          </ac:spMkLst>
        </pc:spChg>
        <pc:picChg chg="add mod">
          <ac:chgData name="Siva Kumar Kota" userId="8cadb4c2-62b7-4d45-8089-660ce4513362" providerId="ADAL" clId="{BD45115C-AA51-488F-95E9-E28889C7F3B8}" dt="2022-01-19T12:00:34.955" v="287" actId="1076"/>
          <ac:picMkLst>
            <pc:docMk/>
            <pc:sldMk cId="3008711320" sldId="918"/>
            <ac:picMk id="5" creationId="{C85B8D32-1B04-4754-BB8B-8F58BE578684}"/>
          </ac:picMkLst>
        </pc:picChg>
        <pc:picChg chg="del">
          <ac:chgData name="Siva Kumar Kota" userId="8cadb4c2-62b7-4d45-8089-660ce4513362" providerId="ADAL" clId="{BD45115C-AA51-488F-95E9-E28889C7F3B8}" dt="2022-01-19T11:40:32.111" v="189" actId="478"/>
          <ac:picMkLst>
            <pc:docMk/>
            <pc:sldMk cId="3008711320" sldId="918"/>
            <ac:picMk id="6" creationId="{84A4DDB6-B9F3-45DB-A922-254068B747D8}"/>
          </ac:picMkLst>
        </pc:picChg>
        <pc:picChg chg="add mod">
          <ac:chgData name="Siva Kumar Kota" userId="8cadb4c2-62b7-4d45-8089-660ce4513362" providerId="ADAL" clId="{BD45115C-AA51-488F-95E9-E28889C7F3B8}" dt="2022-01-19T12:00:38.585" v="288" actId="1076"/>
          <ac:picMkLst>
            <pc:docMk/>
            <pc:sldMk cId="3008711320" sldId="918"/>
            <ac:picMk id="1026" creationId="{7F75698B-A653-41C6-B731-F82E897126F0}"/>
          </ac:picMkLst>
        </pc:picChg>
        <pc:picChg chg="add mod">
          <ac:chgData name="Siva Kumar Kota" userId="8cadb4c2-62b7-4d45-8089-660ce4513362" providerId="ADAL" clId="{BD45115C-AA51-488F-95E9-E28889C7F3B8}" dt="2022-01-19T12:01:36.062" v="295" actId="14100"/>
          <ac:picMkLst>
            <pc:docMk/>
            <pc:sldMk cId="3008711320" sldId="918"/>
            <ac:picMk id="1028" creationId="{06363EFF-CD94-4B50-83C2-64F327401DE4}"/>
          </ac:picMkLst>
        </pc:picChg>
      </pc:sldChg>
      <pc:sldChg chg="addSp delSp modSp add mod ord">
        <pc:chgData name="Siva Kumar Kota" userId="8cadb4c2-62b7-4d45-8089-660ce4513362" providerId="ADAL" clId="{BD45115C-AA51-488F-95E9-E28889C7F3B8}" dt="2022-01-19T12:14:22.778" v="425"/>
        <pc:sldMkLst>
          <pc:docMk/>
          <pc:sldMk cId="3748484766" sldId="919"/>
        </pc:sldMkLst>
        <pc:spChg chg="mod">
          <ac:chgData name="Siva Kumar Kota" userId="8cadb4c2-62b7-4d45-8089-660ce4513362" providerId="ADAL" clId="{BD45115C-AA51-488F-95E9-E28889C7F3B8}" dt="2022-01-19T11:50:55.414" v="249" actId="20577"/>
          <ac:spMkLst>
            <pc:docMk/>
            <pc:sldMk cId="3748484766" sldId="919"/>
            <ac:spMk id="2" creationId="{5F74A19E-9AA0-4AA4-A652-FAB2EF51F365}"/>
          </ac:spMkLst>
        </pc:spChg>
        <pc:spChg chg="add mod">
          <ac:chgData name="Siva Kumar Kota" userId="8cadb4c2-62b7-4d45-8089-660ce4513362" providerId="ADAL" clId="{BD45115C-AA51-488F-95E9-E28889C7F3B8}" dt="2022-01-19T11:50:43.074" v="233"/>
          <ac:spMkLst>
            <pc:docMk/>
            <pc:sldMk cId="3748484766" sldId="919"/>
            <ac:spMk id="5" creationId="{22868F5B-0413-4CC2-A93C-B90AF1277C15}"/>
          </ac:spMkLst>
        </pc:spChg>
        <pc:spChg chg="add mod">
          <ac:chgData name="Siva Kumar Kota" userId="8cadb4c2-62b7-4d45-8089-660ce4513362" providerId="ADAL" clId="{BD45115C-AA51-488F-95E9-E28889C7F3B8}" dt="2022-01-19T11:50:43.074" v="233"/>
          <ac:spMkLst>
            <pc:docMk/>
            <pc:sldMk cId="3748484766" sldId="919"/>
            <ac:spMk id="6" creationId="{5F9EDFAF-B428-43BD-AB1A-74757D6C1705}"/>
          </ac:spMkLst>
        </pc:spChg>
        <pc:picChg chg="add mod">
          <ac:chgData name="Siva Kumar Kota" userId="8cadb4c2-62b7-4d45-8089-660ce4513362" providerId="ADAL" clId="{BD45115C-AA51-488F-95E9-E28889C7F3B8}" dt="2022-01-19T11:50:43.074" v="233"/>
          <ac:picMkLst>
            <pc:docMk/>
            <pc:sldMk cId="3748484766" sldId="919"/>
            <ac:picMk id="7" creationId="{B3EDB636-B8A7-4751-9497-F9EADA3CAF60}"/>
          </ac:picMkLst>
        </pc:picChg>
        <pc:picChg chg="add mod">
          <ac:chgData name="Siva Kumar Kota" userId="8cadb4c2-62b7-4d45-8089-660ce4513362" providerId="ADAL" clId="{BD45115C-AA51-488F-95E9-E28889C7F3B8}" dt="2022-01-19T11:50:43.074" v="233"/>
          <ac:picMkLst>
            <pc:docMk/>
            <pc:sldMk cId="3748484766" sldId="919"/>
            <ac:picMk id="8" creationId="{0F82DDE3-3B3B-4D5B-A637-FA92CAF65D72}"/>
          </ac:picMkLst>
        </pc:picChg>
        <pc:picChg chg="add mod">
          <ac:chgData name="Siva Kumar Kota" userId="8cadb4c2-62b7-4d45-8089-660ce4513362" providerId="ADAL" clId="{BD45115C-AA51-488F-95E9-E28889C7F3B8}" dt="2022-01-19T11:50:43.074" v="233"/>
          <ac:picMkLst>
            <pc:docMk/>
            <pc:sldMk cId="3748484766" sldId="919"/>
            <ac:picMk id="9" creationId="{4CB10241-8F6C-47F7-ADA3-22E392493D02}"/>
          </ac:picMkLst>
        </pc:picChg>
        <pc:picChg chg="add mod">
          <ac:chgData name="Siva Kumar Kota" userId="8cadb4c2-62b7-4d45-8089-660ce4513362" providerId="ADAL" clId="{BD45115C-AA51-488F-95E9-E28889C7F3B8}" dt="2022-01-19T11:50:43.074" v="233"/>
          <ac:picMkLst>
            <pc:docMk/>
            <pc:sldMk cId="3748484766" sldId="919"/>
            <ac:picMk id="10" creationId="{7AB95E5A-6165-4275-BC94-A73070F95840}"/>
          </ac:picMkLst>
        </pc:picChg>
        <pc:picChg chg="add mod">
          <ac:chgData name="Siva Kumar Kota" userId="8cadb4c2-62b7-4d45-8089-660ce4513362" providerId="ADAL" clId="{BD45115C-AA51-488F-95E9-E28889C7F3B8}" dt="2022-01-19T11:50:43.074" v="233"/>
          <ac:picMkLst>
            <pc:docMk/>
            <pc:sldMk cId="3748484766" sldId="919"/>
            <ac:picMk id="11" creationId="{28B38A4A-B0DC-437A-9FBE-86349E94D472}"/>
          </ac:picMkLst>
        </pc:picChg>
        <pc:picChg chg="add mod">
          <ac:chgData name="Siva Kumar Kota" userId="8cadb4c2-62b7-4d45-8089-660ce4513362" providerId="ADAL" clId="{BD45115C-AA51-488F-95E9-E28889C7F3B8}" dt="2022-01-19T11:50:43.074" v="233"/>
          <ac:picMkLst>
            <pc:docMk/>
            <pc:sldMk cId="3748484766" sldId="919"/>
            <ac:picMk id="12" creationId="{AB878455-4460-4477-BE01-A8BCCDA83936}"/>
          </ac:picMkLst>
        </pc:picChg>
        <pc:picChg chg="del">
          <ac:chgData name="Siva Kumar Kota" userId="8cadb4c2-62b7-4d45-8089-660ce4513362" providerId="ADAL" clId="{BD45115C-AA51-488F-95E9-E28889C7F3B8}" dt="2022-01-19T11:50:01.016" v="211" actId="478"/>
          <ac:picMkLst>
            <pc:docMk/>
            <pc:sldMk cId="3748484766" sldId="919"/>
            <ac:picMk id="1026" creationId="{7F75698B-A653-41C6-B731-F82E897126F0}"/>
          </ac:picMkLst>
        </pc:picChg>
      </pc:sldChg>
      <pc:sldChg chg="modSp add mod ord">
        <pc:chgData name="Siva Kumar Kota" userId="8cadb4c2-62b7-4d45-8089-660ce4513362" providerId="ADAL" clId="{BD45115C-AA51-488F-95E9-E28889C7F3B8}" dt="2022-01-19T12:14:24.978" v="427"/>
        <pc:sldMkLst>
          <pc:docMk/>
          <pc:sldMk cId="2127918029" sldId="920"/>
        </pc:sldMkLst>
        <pc:graphicFrameChg chg="mod modGraphic">
          <ac:chgData name="Siva Kumar Kota" userId="8cadb4c2-62b7-4d45-8089-660ce4513362" providerId="ADAL" clId="{BD45115C-AA51-488F-95E9-E28889C7F3B8}" dt="2022-01-19T12:05:12.175" v="298" actId="1076"/>
          <ac:graphicFrameMkLst>
            <pc:docMk/>
            <pc:sldMk cId="2127918029" sldId="920"/>
            <ac:graphicFrameMk id="4" creationId="{9FD2E11A-0A21-4BAC-9588-93E2B3E7B66F}"/>
          </ac:graphicFrameMkLst>
        </pc:graphicFrameChg>
      </pc:sldChg>
      <pc:sldChg chg="addSp modSp add del">
        <pc:chgData name="Siva Kumar Kota" userId="8cadb4c2-62b7-4d45-8089-660ce4513362" providerId="ADAL" clId="{BD45115C-AA51-488F-95E9-E28889C7F3B8}" dt="2022-01-19T12:08:13.475" v="310" actId="47"/>
        <pc:sldMkLst>
          <pc:docMk/>
          <pc:sldMk cId="1677904417" sldId="921"/>
        </pc:sldMkLst>
        <pc:spChg chg="add mod">
          <ac:chgData name="Siva Kumar Kota" userId="8cadb4c2-62b7-4d45-8089-660ce4513362" providerId="ADAL" clId="{BD45115C-AA51-488F-95E9-E28889C7F3B8}" dt="2022-01-19T12:08:01.786" v="307" actId="571"/>
          <ac:spMkLst>
            <pc:docMk/>
            <pc:sldMk cId="1677904417" sldId="921"/>
            <ac:spMk id="6" creationId="{CAE24348-6957-443B-A806-1F7FF75C4F8E}"/>
          </ac:spMkLst>
        </pc:spChg>
        <pc:graphicFrameChg chg="add mod">
          <ac:chgData name="Siva Kumar Kota" userId="8cadb4c2-62b7-4d45-8089-660ce4513362" providerId="ADAL" clId="{BD45115C-AA51-488F-95E9-E28889C7F3B8}" dt="2022-01-19T12:08:01.786" v="307" actId="571"/>
          <ac:graphicFrameMkLst>
            <pc:docMk/>
            <pc:sldMk cId="1677904417" sldId="921"/>
            <ac:graphicFrameMk id="7" creationId="{0FEB09DD-72DA-401C-AB2B-7D120B50E45D}"/>
          </ac:graphicFrameMkLst>
        </pc:graphicFrameChg>
        <pc:graphicFrameChg chg="add mod">
          <ac:chgData name="Siva Kumar Kota" userId="8cadb4c2-62b7-4d45-8089-660ce4513362" providerId="ADAL" clId="{BD45115C-AA51-488F-95E9-E28889C7F3B8}" dt="2022-01-19T12:08:01.786" v="307" actId="571"/>
          <ac:graphicFrameMkLst>
            <pc:docMk/>
            <pc:sldMk cId="1677904417" sldId="921"/>
            <ac:graphicFrameMk id="8" creationId="{67A29208-2C0A-412F-B727-525DC2427225}"/>
          </ac:graphicFrameMkLst>
        </pc:graphicFrameChg>
      </pc:sldChg>
      <pc:sldChg chg="addSp delSp modSp add del mod">
        <pc:chgData name="Siva Kumar Kota" userId="8cadb4c2-62b7-4d45-8089-660ce4513362" providerId="ADAL" clId="{BD45115C-AA51-488F-95E9-E28889C7F3B8}" dt="2022-01-19T12:13:23.438" v="413" actId="2696"/>
        <pc:sldMkLst>
          <pc:docMk/>
          <pc:sldMk cId="29376229" sldId="922"/>
        </pc:sldMkLst>
        <pc:spChg chg="mod">
          <ac:chgData name="Siva Kumar Kota" userId="8cadb4c2-62b7-4d45-8089-660ce4513362" providerId="ADAL" clId="{BD45115C-AA51-488F-95E9-E28889C7F3B8}" dt="2022-01-19T12:10:43.506" v="349" actId="20577"/>
          <ac:spMkLst>
            <pc:docMk/>
            <pc:sldMk cId="29376229" sldId="922"/>
            <ac:spMk id="2" creationId="{5F74A19E-9AA0-4AA4-A652-FAB2EF51F365}"/>
          </ac:spMkLst>
        </pc:spChg>
        <pc:spChg chg="add mod">
          <ac:chgData name="Siva Kumar Kota" userId="8cadb4c2-62b7-4d45-8089-660ce4513362" providerId="ADAL" clId="{BD45115C-AA51-488F-95E9-E28889C7F3B8}" dt="2022-01-19T12:08:05.667" v="309" actId="27636"/>
          <ac:spMkLst>
            <pc:docMk/>
            <pc:sldMk cId="29376229" sldId="922"/>
            <ac:spMk id="6" creationId="{EF7F3CCB-AEDF-43BF-B611-D075C40BB9D9}"/>
          </ac:spMkLst>
        </pc:spChg>
        <pc:graphicFrameChg chg="add mod">
          <ac:chgData name="Siva Kumar Kota" userId="8cadb4c2-62b7-4d45-8089-660ce4513362" providerId="ADAL" clId="{BD45115C-AA51-488F-95E9-E28889C7F3B8}" dt="2022-01-19T12:08:05.667" v="309" actId="27636"/>
          <ac:graphicFrameMkLst>
            <pc:docMk/>
            <pc:sldMk cId="29376229" sldId="922"/>
            <ac:graphicFrameMk id="7" creationId="{692BE19E-ACEB-4B4E-B807-BF3F326261E0}"/>
          </ac:graphicFrameMkLst>
        </pc:graphicFrameChg>
        <pc:graphicFrameChg chg="add mod">
          <ac:chgData name="Siva Kumar Kota" userId="8cadb4c2-62b7-4d45-8089-660ce4513362" providerId="ADAL" clId="{BD45115C-AA51-488F-95E9-E28889C7F3B8}" dt="2022-01-19T12:08:05.667" v="309" actId="27636"/>
          <ac:graphicFrameMkLst>
            <pc:docMk/>
            <pc:sldMk cId="29376229" sldId="922"/>
            <ac:graphicFrameMk id="8" creationId="{E8653F6F-0867-4452-B629-BD9A876CCA44}"/>
          </ac:graphicFrameMkLst>
        </pc:graphicFrameChg>
        <pc:picChg chg="del">
          <ac:chgData name="Siva Kumar Kota" userId="8cadb4c2-62b7-4d45-8089-660ce4513362" providerId="ADAL" clId="{BD45115C-AA51-488F-95E9-E28889C7F3B8}" dt="2022-01-19T12:07:44.738" v="304" actId="478"/>
          <ac:picMkLst>
            <pc:docMk/>
            <pc:sldMk cId="29376229" sldId="922"/>
            <ac:picMk id="5" creationId="{8090154D-3DE4-4B1E-97EB-C516A0FFA92F}"/>
          </ac:picMkLst>
        </pc:picChg>
      </pc:sldChg>
      <pc:sldChg chg="add del">
        <pc:chgData name="Siva Kumar Kota" userId="8cadb4c2-62b7-4d45-8089-660ce4513362" providerId="ADAL" clId="{BD45115C-AA51-488F-95E9-E28889C7F3B8}" dt="2022-01-19T12:07:32.986" v="302"/>
        <pc:sldMkLst>
          <pc:docMk/>
          <pc:sldMk cId="623658032" sldId="922"/>
        </pc:sldMkLst>
      </pc:sldChg>
      <pc:sldChg chg="modSp add mod">
        <pc:chgData name="Siva Kumar Kota" userId="8cadb4c2-62b7-4d45-8089-660ce4513362" providerId="ADAL" clId="{BD45115C-AA51-488F-95E9-E28889C7F3B8}" dt="2022-01-19T12:14:03.932" v="423" actId="20577"/>
        <pc:sldMkLst>
          <pc:docMk/>
          <pc:sldMk cId="2155177545" sldId="922"/>
        </pc:sldMkLst>
        <pc:spChg chg="mod">
          <ac:chgData name="Siva Kumar Kota" userId="8cadb4c2-62b7-4d45-8089-660ce4513362" providerId="ADAL" clId="{BD45115C-AA51-488F-95E9-E28889C7F3B8}" dt="2022-01-19T12:14:03.932" v="423" actId="20577"/>
          <ac:spMkLst>
            <pc:docMk/>
            <pc:sldMk cId="2155177545" sldId="922"/>
            <ac:spMk id="6" creationId="{EF7F3CCB-AEDF-43BF-B611-D075C40BB9D9}"/>
          </ac:spMkLst>
        </pc:spChg>
      </pc:sldChg>
      <pc:sldChg chg="addSp delSp modSp add del mod">
        <pc:chgData name="Siva Kumar Kota" userId="8cadb4c2-62b7-4d45-8089-660ce4513362" providerId="ADAL" clId="{BD45115C-AA51-488F-95E9-E28889C7F3B8}" dt="2022-01-19T12:13:23.438" v="413" actId="2696"/>
        <pc:sldMkLst>
          <pc:docMk/>
          <pc:sldMk cId="609130201" sldId="923"/>
        </pc:sldMkLst>
        <pc:spChg chg="mod">
          <ac:chgData name="Siva Kumar Kota" userId="8cadb4c2-62b7-4d45-8089-660ce4513362" providerId="ADAL" clId="{BD45115C-AA51-488F-95E9-E28889C7F3B8}" dt="2022-01-19T12:10:53.857" v="361" actId="20577"/>
          <ac:spMkLst>
            <pc:docMk/>
            <pc:sldMk cId="609130201" sldId="923"/>
            <ac:spMk id="2" creationId="{5F74A19E-9AA0-4AA4-A652-FAB2EF51F365}"/>
          </ac:spMkLst>
        </pc:spChg>
        <pc:spChg chg="del">
          <ac:chgData name="Siva Kumar Kota" userId="8cadb4c2-62b7-4d45-8089-660ce4513362" providerId="ADAL" clId="{BD45115C-AA51-488F-95E9-E28889C7F3B8}" dt="2022-01-19T12:08:27.365" v="312" actId="478"/>
          <ac:spMkLst>
            <pc:docMk/>
            <pc:sldMk cId="609130201" sldId="923"/>
            <ac:spMk id="6" creationId="{EF7F3CCB-AEDF-43BF-B611-D075C40BB9D9}"/>
          </ac:spMkLst>
        </pc:spChg>
        <pc:graphicFrameChg chg="del">
          <ac:chgData name="Siva Kumar Kota" userId="8cadb4c2-62b7-4d45-8089-660ce4513362" providerId="ADAL" clId="{BD45115C-AA51-488F-95E9-E28889C7F3B8}" dt="2022-01-19T12:08:33.704" v="313" actId="478"/>
          <ac:graphicFrameMkLst>
            <pc:docMk/>
            <pc:sldMk cId="609130201" sldId="923"/>
            <ac:graphicFrameMk id="7" creationId="{692BE19E-ACEB-4B4E-B807-BF3F326261E0}"/>
          </ac:graphicFrameMkLst>
        </pc:graphicFrameChg>
        <pc:graphicFrameChg chg="del">
          <ac:chgData name="Siva Kumar Kota" userId="8cadb4c2-62b7-4d45-8089-660ce4513362" providerId="ADAL" clId="{BD45115C-AA51-488F-95E9-E28889C7F3B8}" dt="2022-01-19T12:08:38.311" v="314" actId="478"/>
          <ac:graphicFrameMkLst>
            <pc:docMk/>
            <pc:sldMk cId="609130201" sldId="923"/>
            <ac:graphicFrameMk id="8" creationId="{E8653F6F-0867-4452-B629-BD9A876CCA44}"/>
          </ac:graphicFrameMkLst>
        </pc:graphicFrameChg>
        <pc:graphicFrameChg chg="add mod">
          <ac:chgData name="Siva Kumar Kota" userId="8cadb4c2-62b7-4d45-8089-660ce4513362" providerId="ADAL" clId="{BD45115C-AA51-488F-95E9-E28889C7F3B8}" dt="2022-01-19T12:08:39.220" v="315"/>
          <ac:graphicFrameMkLst>
            <pc:docMk/>
            <pc:sldMk cId="609130201" sldId="923"/>
            <ac:graphicFrameMk id="9" creationId="{428A0FFE-0051-4F79-93E9-03291D18E575}"/>
          </ac:graphicFrameMkLst>
        </pc:graphicFrameChg>
        <pc:graphicFrameChg chg="add mod">
          <ac:chgData name="Siva Kumar Kota" userId="8cadb4c2-62b7-4d45-8089-660ce4513362" providerId="ADAL" clId="{BD45115C-AA51-488F-95E9-E28889C7F3B8}" dt="2022-01-19T12:08:39.220" v="315"/>
          <ac:graphicFrameMkLst>
            <pc:docMk/>
            <pc:sldMk cId="609130201" sldId="923"/>
            <ac:graphicFrameMk id="10" creationId="{0E4951A0-7FD0-4F27-84C3-D233BE91D6C0}"/>
          </ac:graphicFrameMkLst>
        </pc:graphicFrameChg>
        <pc:graphicFrameChg chg="add mod">
          <ac:chgData name="Siva Kumar Kota" userId="8cadb4c2-62b7-4d45-8089-660ce4513362" providerId="ADAL" clId="{BD45115C-AA51-488F-95E9-E28889C7F3B8}" dt="2022-01-19T12:08:39.220" v="315"/>
          <ac:graphicFrameMkLst>
            <pc:docMk/>
            <pc:sldMk cId="609130201" sldId="923"/>
            <ac:graphicFrameMk id="11" creationId="{447CD5D7-3F6A-4651-81A5-8F66A0FDCAF6}"/>
          </ac:graphicFrameMkLst>
        </pc:graphicFrameChg>
      </pc:sldChg>
      <pc:sldChg chg="add del">
        <pc:chgData name="Siva Kumar Kota" userId="8cadb4c2-62b7-4d45-8089-660ce4513362" providerId="ADAL" clId="{BD45115C-AA51-488F-95E9-E28889C7F3B8}" dt="2022-01-19T12:07:32.986" v="302"/>
        <pc:sldMkLst>
          <pc:docMk/>
          <pc:sldMk cId="1886996258" sldId="923"/>
        </pc:sldMkLst>
      </pc:sldChg>
      <pc:sldChg chg="add">
        <pc:chgData name="Siva Kumar Kota" userId="8cadb4c2-62b7-4d45-8089-660ce4513362" providerId="ADAL" clId="{BD45115C-AA51-488F-95E9-E28889C7F3B8}" dt="2022-01-19T12:13:25.932" v="414"/>
        <pc:sldMkLst>
          <pc:docMk/>
          <pc:sldMk cId="4210458184" sldId="923"/>
        </pc:sldMkLst>
      </pc:sldChg>
      <pc:sldChg chg="add del">
        <pc:chgData name="Siva Kumar Kota" userId="8cadb4c2-62b7-4d45-8089-660ce4513362" providerId="ADAL" clId="{BD45115C-AA51-488F-95E9-E28889C7F3B8}" dt="2022-01-19T12:07:32.986" v="302"/>
        <pc:sldMkLst>
          <pc:docMk/>
          <pc:sldMk cId="208829175" sldId="924"/>
        </pc:sldMkLst>
      </pc:sldChg>
      <pc:sldChg chg="add">
        <pc:chgData name="Siva Kumar Kota" userId="8cadb4c2-62b7-4d45-8089-660ce4513362" providerId="ADAL" clId="{BD45115C-AA51-488F-95E9-E28889C7F3B8}" dt="2022-01-19T12:13:25.932" v="414"/>
        <pc:sldMkLst>
          <pc:docMk/>
          <pc:sldMk cId="671885116" sldId="924"/>
        </pc:sldMkLst>
      </pc:sldChg>
      <pc:sldChg chg="addSp delSp modSp add del mod">
        <pc:chgData name="Siva Kumar Kota" userId="8cadb4c2-62b7-4d45-8089-660ce4513362" providerId="ADAL" clId="{BD45115C-AA51-488F-95E9-E28889C7F3B8}" dt="2022-01-19T12:13:23.438" v="413" actId="2696"/>
        <pc:sldMkLst>
          <pc:docMk/>
          <pc:sldMk cId="3952235842" sldId="924"/>
        </pc:sldMkLst>
        <pc:spChg chg="mod">
          <ac:chgData name="Siva Kumar Kota" userId="8cadb4c2-62b7-4d45-8089-660ce4513362" providerId="ADAL" clId="{BD45115C-AA51-488F-95E9-E28889C7F3B8}" dt="2022-01-19T12:11:02.487" v="373" actId="20577"/>
          <ac:spMkLst>
            <pc:docMk/>
            <pc:sldMk cId="3952235842" sldId="924"/>
            <ac:spMk id="2" creationId="{5F74A19E-9AA0-4AA4-A652-FAB2EF51F365}"/>
          </ac:spMkLst>
        </pc:spChg>
        <pc:spChg chg="del">
          <ac:chgData name="Siva Kumar Kota" userId="8cadb4c2-62b7-4d45-8089-660ce4513362" providerId="ADAL" clId="{BD45115C-AA51-488F-95E9-E28889C7F3B8}" dt="2022-01-19T12:09:23.429" v="321" actId="478"/>
          <ac:spMkLst>
            <pc:docMk/>
            <pc:sldMk cId="3952235842" sldId="924"/>
            <ac:spMk id="6" creationId="{EF7F3CCB-AEDF-43BF-B611-D075C40BB9D9}"/>
          </ac:spMkLst>
        </pc:spChg>
        <pc:spChg chg="add mod">
          <ac:chgData name="Siva Kumar Kota" userId="8cadb4c2-62b7-4d45-8089-660ce4513362" providerId="ADAL" clId="{BD45115C-AA51-488F-95E9-E28889C7F3B8}" dt="2022-01-19T12:09:30.873" v="325" actId="27636"/>
          <ac:spMkLst>
            <pc:docMk/>
            <pc:sldMk cId="3952235842" sldId="924"/>
            <ac:spMk id="9" creationId="{69E1E9FD-A0FD-44F9-B6AF-0AACC6AA8917}"/>
          </ac:spMkLst>
        </pc:spChg>
        <pc:graphicFrameChg chg="del">
          <ac:chgData name="Siva Kumar Kota" userId="8cadb4c2-62b7-4d45-8089-660ce4513362" providerId="ADAL" clId="{BD45115C-AA51-488F-95E9-E28889C7F3B8}" dt="2022-01-19T12:09:27.853" v="322" actId="478"/>
          <ac:graphicFrameMkLst>
            <pc:docMk/>
            <pc:sldMk cId="3952235842" sldId="924"/>
            <ac:graphicFrameMk id="7" creationId="{692BE19E-ACEB-4B4E-B807-BF3F326261E0}"/>
          </ac:graphicFrameMkLst>
        </pc:graphicFrameChg>
        <pc:graphicFrameChg chg="del">
          <ac:chgData name="Siva Kumar Kota" userId="8cadb4c2-62b7-4d45-8089-660ce4513362" providerId="ADAL" clId="{BD45115C-AA51-488F-95E9-E28889C7F3B8}" dt="2022-01-19T12:09:30.013" v="323" actId="478"/>
          <ac:graphicFrameMkLst>
            <pc:docMk/>
            <pc:sldMk cId="3952235842" sldId="924"/>
            <ac:graphicFrameMk id="8" creationId="{E8653F6F-0867-4452-B629-BD9A876CCA44}"/>
          </ac:graphicFrameMkLst>
        </pc:graphicFrameChg>
        <pc:graphicFrameChg chg="add mod">
          <ac:chgData name="Siva Kumar Kota" userId="8cadb4c2-62b7-4d45-8089-660ce4513362" providerId="ADAL" clId="{BD45115C-AA51-488F-95E9-E28889C7F3B8}" dt="2022-01-19T12:09:30.873" v="325" actId="27636"/>
          <ac:graphicFrameMkLst>
            <pc:docMk/>
            <pc:sldMk cId="3952235842" sldId="924"/>
            <ac:graphicFrameMk id="10" creationId="{01ED5FB6-B9BE-4AB8-A4D4-6C8D04F0F17C}"/>
          </ac:graphicFrameMkLst>
        </pc:graphicFrameChg>
        <pc:graphicFrameChg chg="add mod">
          <ac:chgData name="Siva Kumar Kota" userId="8cadb4c2-62b7-4d45-8089-660ce4513362" providerId="ADAL" clId="{BD45115C-AA51-488F-95E9-E28889C7F3B8}" dt="2022-01-19T12:09:30.873" v="325" actId="27636"/>
          <ac:graphicFrameMkLst>
            <pc:docMk/>
            <pc:sldMk cId="3952235842" sldId="924"/>
            <ac:graphicFrameMk id="11" creationId="{82552D02-5B3E-409C-AF8B-5BFE0854D7B8}"/>
          </ac:graphicFrameMkLst>
        </pc:graphicFrameChg>
      </pc:sldChg>
      <pc:sldChg chg="addSp delSp modSp add del mod">
        <pc:chgData name="Siva Kumar Kota" userId="8cadb4c2-62b7-4d45-8089-660ce4513362" providerId="ADAL" clId="{BD45115C-AA51-488F-95E9-E28889C7F3B8}" dt="2022-01-19T12:13:23.438" v="413" actId="2696"/>
        <pc:sldMkLst>
          <pc:docMk/>
          <pc:sldMk cId="822017330" sldId="925"/>
        </pc:sldMkLst>
        <pc:spChg chg="mod">
          <ac:chgData name="Siva Kumar Kota" userId="8cadb4c2-62b7-4d45-8089-660ce4513362" providerId="ADAL" clId="{BD45115C-AA51-488F-95E9-E28889C7F3B8}" dt="2022-01-19T12:11:12.376" v="385" actId="20577"/>
          <ac:spMkLst>
            <pc:docMk/>
            <pc:sldMk cId="822017330" sldId="925"/>
            <ac:spMk id="2" creationId="{5F74A19E-9AA0-4AA4-A652-FAB2EF51F365}"/>
          </ac:spMkLst>
        </pc:spChg>
        <pc:graphicFrameChg chg="add mod">
          <ac:chgData name="Siva Kumar Kota" userId="8cadb4c2-62b7-4d45-8089-660ce4513362" providerId="ADAL" clId="{BD45115C-AA51-488F-95E9-E28889C7F3B8}" dt="2022-01-19T12:10:07.438" v="333"/>
          <ac:graphicFrameMkLst>
            <pc:docMk/>
            <pc:sldMk cId="822017330" sldId="925"/>
            <ac:graphicFrameMk id="7" creationId="{31B8B8B1-98A7-4683-8EB2-3D56C8845E21}"/>
          </ac:graphicFrameMkLst>
        </pc:graphicFrameChg>
        <pc:graphicFrameChg chg="add mod">
          <ac:chgData name="Siva Kumar Kota" userId="8cadb4c2-62b7-4d45-8089-660ce4513362" providerId="ADAL" clId="{BD45115C-AA51-488F-95E9-E28889C7F3B8}" dt="2022-01-19T12:10:07.438" v="333"/>
          <ac:graphicFrameMkLst>
            <pc:docMk/>
            <pc:sldMk cId="822017330" sldId="925"/>
            <ac:graphicFrameMk id="8" creationId="{DBA82478-2BDA-4FA3-BDF6-1092BB672455}"/>
          </ac:graphicFrameMkLst>
        </pc:graphicFrameChg>
        <pc:graphicFrameChg chg="del">
          <ac:chgData name="Siva Kumar Kota" userId="8cadb4c2-62b7-4d45-8089-660ce4513362" providerId="ADAL" clId="{BD45115C-AA51-488F-95E9-E28889C7F3B8}" dt="2022-01-19T12:09:59.878" v="330" actId="478"/>
          <ac:graphicFrameMkLst>
            <pc:docMk/>
            <pc:sldMk cId="822017330" sldId="925"/>
            <ac:graphicFrameMk id="9" creationId="{428A0FFE-0051-4F79-93E9-03291D18E575}"/>
          </ac:graphicFrameMkLst>
        </pc:graphicFrameChg>
        <pc:graphicFrameChg chg="del">
          <ac:chgData name="Siva Kumar Kota" userId="8cadb4c2-62b7-4d45-8089-660ce4513362" providerId="ADAL" clId="{BD45115C-AA51-488F-95E9-E28889C7F3B8}" dt="2022-01-19T12:10:04.242" v="331" actId="478"/>
          <ac:graphicFrameMkLst>
            <pc:docMk/>
            <pc:sldMk cId="822017330" sldId="925"/>
            <ac:graphicFrameMk id="10" creationId="{0E4951A0-7FD0-4F27-84C3-D233BE91D6C0}"/>
          </ac:graphicFrameMkLst>
        </pc:graphicFrameChg>
        <pc:graphicFrameChg chg="del">
          <ac:chgData name="Siva Kumar Kota" userId="8cadb4c2-62b7-4d45-8089-660ce4513362" providerId="ADAL" clId="{BD45115C-AA51-488F-95E9-E28889C7F3B8}" dt="2022-01-19T12:10:06.485" v="332" actId="478"/>
          <ac:graphicFrameMkLst>
            <pc:docMk/>
            <pc:sldMk cId="822017330" sldId="925"/>
            <ac:graphicFrameMk id="11" creationId="{447CD5D7-3F6A-4651-81A5-8F66A0FDCAF6}"/>
          </ac:graphicFrameMkLst>
        </pc:graphicFrameChg>
        <pc:graphicFrameChg chg="add mod">
          <ac:chgData name="Siva Kumar Kota" userId="8cadb4c2-62b7-4d45-8089-660ce4513362" providerId="ADAL" clId="{BD45115C-AA51-488F-95E9-E28889C7F3B8}" dt="2022-01-19T12:10:07.438" v="333"/>
          <ac:graphicFrameMkLst>
            <pc:docMk/>
            <pc:sldMk cId="822017330" sldId="925"/>
            <ac:graphicFrameMk id="12" creationId="{49DDBE49-51C3-4183-8384-14F0176219E4}"/>
          </ac:graphicFrameMkLst>
        </pc:graphicFrameChg>
      </pc:sldChg>
      <pc:sldChg chg="add del">
        <pc:chgData name="Siva Kumar Kota" userId="8cadb4c2-62b7-4d45-8089-660ce4513362" providerId="ADAL" clId="{BD45115C-AA51-488F-95E9-E28889C7F3B8}" dt="2022-01-19T12:07:32.986" v="302"/>
        <pc:sldMkLst>
          <pc:docMk/>
          <pc:sldMk cId="3391768617" sldId="925"/>
        </pc:sldMkLst>
      </pc:sldChg>
      <pc:sldChg chg="add">
        <pc:chgData name="Siva Kumar Kota" userId="8cadb4c2-62b7-4d45-8089-660ce4513362" providerId="ADAL" clId="{BD45115C-AA51-488F-95E9-E28889C7F3B8}" dt="2022-01-19T12:13:25.932" v="414"/>
        <pc:sldMkLst>
          <pc:docMk/>
          <pc:sldMk cId="3637737121" sldId="925"/>
        </pc:sldMkLst>
      </pc:sldChg>
      <pc:sldMasterChg chg="del delSldLayout">
        <pc:chgData name="Siva Kumar Kota" userId="8cadb4c2-62b7-4d45-8089-660ce4513362" providerId="ADAL" clId="{BD45115C-AA51-488F-95E9-E28889C7F3B8}" dt="2022-01-19T12:10:20.038" v="335" actId="47"/>
        <pc:sldMasterMkLst>
          <pc:docMk/>
          <pc:sldMasterMk cId="1598926080" sldId="2147483679"/>
        </pc:sldMasterMkLst>
        <pc:sldLayoutChg chg="del">
          <pc:chgData name="Siva Kumar Kota" userId="8cadb4c2-62b7-4d45-8089-660ce4513362" providerId="ADAL" clId="{BD45115C-AA51-488F-95E9-E28889C7F3B8}" dt="2022-01-19T12:10:20.038" v="335" actId="47"/>
          <pc:sldLayoutMkLst>
            <pc:docMk/>
            <pc:sldMasterMk cId="1598926080" sldId="2147483679"/>
            <pc:sldLayoutMk cId="375007305" sldId="2147483680"/>
          </pc:sldLayoutMkLst>
        </pc:sldLayoutChg>
        <pc:sldLayoutChg chg="del">
          <pc:chgData name="Siva Kumar Kota" userId="8cadb4c2-62b7-4d45-8089-660ce4513362" providerId="ADAL" clId="{BD45115C-AA51-488F-95E9-E28889C7F3B8}" dt="2022-01-19T12:10:20.038" v="335" actId="47"/>
          <pc:sldLayoutMkLst>
            <pc:docMk/>
            <pc:sldMasterMk cId="1598926080" sldId="2147483679"/>
            <pc:sldLayoutMk cId="983343265" sldId="2147483681"/>
          </pc:sldLayoutMkLst>
        </pc:sldLayoutChg>
        <pc:sldLayoutChg chg="del">
          <pc:chgData name="Siva Kumar Kota" userId="8cadb4c2-62b7-4d45-8089-660ce4513362" providerId="ADAL" clId="{BD45115C-AA51-488F-95E9-E28889C7F3B8}" dt="2022-01-19T12:10:20.038" v="335" actId="47"/>
          <pc:sldLayoutMkLst>
            <pc:docMk/>
            <pc:sldMasterMk cId="1598926080" sldId="2147483679"/>
            <pc:sldLayoutMk cId="4149274000" sldId="2147483682"/>
          </pc:sldLayoutMkLst>
        </pc:sldLayoutChg>
        <pc:sldLayoutChg chg="del">
          <pc:chgData name="Siva Kumar Kota" userId="8cadb4c2-62b7-4d45-8089-660ce4513362" providerId="ADAL" clId="{BD45115C-AA51-488F-95E9-E28889C7F3B8}" dt="2022-01-19T12:10:20.038" v="335" actId="47"/>
          <pc:sldLayoutMkLst>
            <pc:docMk/>
            <pc:sldMasterMk cId="1598926080" sldId="2147483679"/>
            <pc:sldLayoutMk cId="259963655" sldId="2147483683"/>
          </pc:sldLayoutMkLst>
        </pc:sldLayoutChg>
        <pc:sldLayoutChg chg="del">
          <pc:chgData name="Siva Kumar Kota" userId="8cadb4c2-62b7-4d45-8089-660ce4513362" providerId="ADAL" clId="{BD45115C-AA51-488F-95E9-E28889C7F3B8}" dt="2022-01-19T12:10:20.038" v="335" actId="47"/>
          <pc:sldLayoutMkLst>
            <pc:docMk/>
            <pc:sldMasterMk cId="1598926080" sldId="2147483679"/>
            <pc:sldLayoutMk cId="2147620657" sldId="2147483684"/>
          </pc:sldLayoutMkLst>
        </pc:sldLayoutChg>
        <pc:sldLayoutChg chg="del">
          <pc:chgData name="Siva Kumar Kota" userId="8cadb4c2-62b7-4d45-8089-660ce4513362" providerId="ADAL" clId="{BD45115C-AA51-488F-95E9-E28889C7F3B8}" dt="2022-01-19T12:10:20.038" v="335" actId="47"/>
          <pc:sldLayoutMkLst>
            <pc:docMk/>
            <pc:sldMasterMk cId="1598926080" sldId="2147483679"/>
            <pc:sldLayoutMk cId="1994804259" sldId="2147483685"/>
          </pc:sldLayoutMkLst>
        </pc:sldLayoutChg>
        <pc:sldLayoutChg chg="del">
          <pc:chgData name="Siva Kumar Kota" userId="8cadb4c2-62b7-4d45-8089-660ce4513362" providerId="ADAL" clId="{BD45115C-AA51-488F-95E9-E28889C7F3B8}" dt="2022-01-19T12:10:20.038" v="335" actId="47"/>
          <pc:sldLayoutMkLst>
            <pc:docMk/>
            <pc:sldMasterMk cId="1598926080" sldId="2147483679"/>
            <pc:sldLayoutMk cId="1850645498" sldId="2147483686"/>
          </pc:sldLayoutMkLst>
        </pc:sldLayoutChg>
        <pc:sldLayoutChg chg="del">
          <pc:chgData name="Siva Kumar Kota" userId="8cadb4c2-62b7-4d45-8089-660ce4513362" providerId="ADAL" clId="{BD45115C-AA51-488F-95E9-E28889C7F3B8}" dt="2022-01-19T12:10:20.038" v="335" actId="47"/>
          <pc:sldLayoutMkLst>
            <pc:docMk/>
            <pc:sldMasterMk cId="1598926080" sldId="2147483679"/>
            <pc:sldLayoutMk cId="3373857550" sldId="2147483687"/>
          </pc:sldLayoutMkLst>
        </pc:sldLayoutChg>
        <pc:sldLayoutChg chg="del">
          <pc:chgData name="Siva Kumar Kota" userId="8cadb4c2-62b7-4d45-8089-660ce4513362" providerId="ADAL" clId="{BD45115C-AA51-488F-95E9-E28889C7F3B8}" dt="2022-01-19T12:10:20.038" v="335" actId="47"/>
          <pc:sldLayoutMkLst>
            <pc:docMk/>
            <pc:sldMasterMk cId="1598926080" sldId="2147483679"/>
            <pc:sldLayoutMk cId="946772650" sldId="2147483688"/>
          </pc:sldLayoutMkLst>
        </pc:sldLayoutChg>
        <pc:sldLayoutChg chg="del">
          <pc:chgData name="Siva Kumar Kota" userId="8cadb4c2-62b7-4d45-8089-660ce4513362" providerId="ADAL" clId="{BD45115C-AA51-488F-95E9-E28889C7F3B8}" dt="2022-01-19T12:10:20.038" v="335" actId="47"/>
          <pc:sldLayoutMkLst>
            <pc:docMk/>
            <pc:sldMasterMk cId="1598926080" sldId="2147483679"/>
            <pc:sldLayoutMk cId="3139767792" sldId="2147483689"/>
          </pc:sldLayoutMkLst>
        </pc:sldLayoutChg>
        <pc:sldLayoutChg chg="del">
          <pc:chgData name="Siva Kumar Kota" userId="8cadb4c2-62b7-4d45-8089-660ce4513362" providerId="ADAL" clId="{BD45115C-AA51-488F-95E9-E28889C7F3B8}" dt="2022-01-19T12:10:20.038" v="335" actId="47"/>
          <pc:sldLayoutMkLst>
            <pc:docMk/>
            <pc:sldMasterMk cId="1598926080" sldId="2147483679"/>
            <pc:sldLayoutMk cId="3212081012" sldId="214748369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HFW-NH4F%20with%20IPA%2025Nov202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HFW-NH4F%20with%20IPA%2025Nov202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(Trial%202)%20of%20HFW-NH4F%20with%20IPA%2016Dec202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'NF - 29Dec2021'!$L$20</c:f>
              <c:strCache>
                <c:ptCount val="1"/>
                <c:pt idx="0">
                  <c:v>Bulk feed pH 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'NF - 29Dec2021'!$K$21:$K$28</c:f>
              <c:numCache>
                <c:formatCode>[$-409]h:mm\ AM/PM;@</c:formatCode>
                <c:ptCount val="8"/>
                <c:pt idx="0">
                  <c:v>0.54999999999999993</c:v>
                </c:pt>
                <c:pt idx="1">
                  <c:v>0.58472222222222225</c:v>
                </c:pt>
                <c:pt idx="2" formatCode="h:mm\ AM/PM">
                  <c:v>0.60833333333333328</c:v>
                </c:pt>
                <c:pt idx="3" formatCode="h:mm\ AM/PM">
                  <c:v>0.62986111111111109</c:v>
                </c:pt>
                <c:pt idx="4" formatCode="h:mm\ AM/PM">
                  <c:v>0.65208333333333335</c:v>
                </c:pt>
                <c:pt idx="5" formatCode="h:mm\ AM/PM">
                  <c:v>0.68888888888888899</c:v>
                </c:pt>
                <c:pt idx="6" formatCode="h:mm\ AM/PM">
                  <c:v>0.72986111111111107</c:v>
                </c:pt>
                <c:pt idx="7" formatCode="h:mm\ AM/PM">
                  <c:v>0.75347222222222221</c:v>
                </c:pt>
              </c:numCache>
            </c:numRef>
          </c:cat>
          <c:val>
            <c:numRef>
              <c:f>'NF - 29Dec2021'!$L$21:$L$28</c:f>
              <c:numCache>
                <c:formatCode>General</c:formatCode>
                <c:ptCount val="8"/>
                <c:pt idx="0">
                  <c:v>2.91</c:v>
                </c:pt>
                <c:pt idx="1">
                  <c:v>2.99</c:v>
                </c:pt>
                <c:pt idx="2">
                  <c:v>3.02</c:v>
                </c:pt>
                <c:pt idx="3">
                  <c:v>3.07</c:v>
                </c:pt>
                <c:pt idx="4">
                  <c:v>3.11</c:v>
                </c:pt>
                <c:pt idx="5">
                  <c:v>3.18</c:v>
                </c:pt>
                <c:pt idx="6">
                  <c:v>3.25</c:v>
                </c:pt>
                <c:pt idx="7">
                  <c:v>3.27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7A-4F3C-8FF1-E9F678A34D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600783"/>
        <c:axId val="1990255759"/>
      </c:lineChart>
      <c:catAx>
        <c:axId val="93600783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55759"/>
        <c:crosses val="autoZero"/>
        <c:auto val="1"/>
        <c:lblAlgn val="ctr"/>
        <c:lblOffset val="100"/>
        <c:noMultiLvlLbl val="0"/>
      </c:catAx>
      <c:valAx>
        <c:axId val="199025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00783"/>
        <c:crosses val="autoZero"/>
        <c:crossBetween val="between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Permeate TDS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'RO - 29Dec2021'!$N$19</c:f>
              <c:strCache>
                <c:ptCount val="1"/>
                <c:pt idx="0">
                  <c:v>Permeate TDS (ppm)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'RO - 29Dec2021'!$I$20:$I$25</c:f>
              <c:numCache>
                <c:formatCode>[$-409]h:mm\ AM/PM;@</c:formatCode>
                <c:ptCount val="6"/>
                <c:pt idx="0">
                  <c:v>0.45833333333333331</c:v>
                </c:pt>
                <c:pt idx="1">
                  <c:v>0.47916666666666669</c:v>
                </c:pt>
                <c:pt idx="2" formatCode="h:mm\ AM/PM">
                  <c:v>0.50138888888888888</c:v>
                </c:pt>
                <c:pt idx="3" formatCode="h:mm\ AM/PM">
                  <c:v>0.54166666666666663</c:v>
                </c:pt>
                <c:pt idx="4" formatCode="h:mm\ AM/PM">
                  <c:v>0.56527777777777777</c:v>
                </c:pt>
                <c:pt idx="5" formatCode="h:mm\ AM/PM">
                  <c:v>0.58472222222222225</c:v>
                </c:pt>
              </c:numCache>
            </c:numRef>
          </c:cat>
          <c:val>
            <c:numRef>
              <c:f>'RO - 29Dec2021'!$N$20:$N$25</c:f>
              <c:numCache>
                <c:formatCode>General</c:formatCode>
                <c:ptCount val="6"/>
                <c:pt idx="0">
                  <c:v>145.9</c:v>
                </c:pt>
                <c:pt idx="1">
                  <c:v>146</c:v>
                </c:pt>
                <c:pt idx="2">
                  <c:v>144.5</c:v>
                </c:pt>
                <c:pt idx="3">
                  <c:v>138.5</c:v>
                </c:pt>
                <c:pt idx="4">
                  <c:v>132.1</c:v>
                </c:pt>
                <c:pt idx="5">
                  <c:v>126.5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ED-42A0-B714-8703913AC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968703"/>
        <c:axId val="1990271151"/>
      </c:lineChart>
      <c:catAx>
        <c:axId val="2115968703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71151"/>
        <c:crosses val="autoZero"/>
        <c:auto val="1"/>
        <c:lblAlgn val="ctr"/>
        <c:lblOffset val="100"/>
        <c:noMultiLvlLbl val="0"/>
      </c:catAx>
      <c:valAx>
        <c:axId val="1990271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968703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'29Nov2021'!$U$15</c:f>
              <c:strCache>
                <c:ptCount val="1"/>
                <c:pt idx="0">
                  <c:v>Rejection 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cat>
            <c:numRef>
              <c:f>'29Nov2021'!$S$21:$S$31</c:f>
              <c:numCache>
                <c:formatCode>[$-F400]h:mm:ss\ AM/PM</c:formatCode>
                <c:ptCount val="11"/>
                <c:pt idx="0">
                  <c:v>0.46597222222222223</c:v>
                </c:pt>
                <c:pt idx="1">
                  <c:v>0.48333333333333334</c:v>
                </c:pt>
                <c:pt idx="2">
                  <c:v>0.50416666666666665</c:v>
                </c:pt>
                <c:pt idx="3">
                  <c:v>0.52500000000000002</c:v>
                </c:pt>
                <c:pt idx="4">
                  <c:v>0.54583333333333328</c:v>
                </c:pt>
                <c:pt idx="5">
                  <c:v>0.56666666666666665</c:v>
                </c:pt>
                <c:pt idx="6">
                  <c:v>0.58750000000000002</c:v>
                </c:pt>
                <c:pt idx="7">
                  <c:v>0.60833333333333328</c:v>
                </c:pt>
                <c:pt idx="8">
                  <c:v>0.62916666666666665</c:v>
                </c:pt>
                <c:pt idx="9">
                  <c:v>0.65</c:v>
                </c:pt>
                <c:pt idx="10">
                  <c:v>0.67083333333333339</c:v>
                </c:pt>
              </c:numCache>
            </c:numRef>
          </c:cat>
          <c:val>
            <c:numRef>
              <c:f>'29Nov2021'!$U$21:$U$31</c:f>
              <c:numCache>
                <c:formatCode>General</c:formatCode>
                <c:ptCount val="11"/>
                <c:pt idx="0">
                  <c:v>85.328839869281055</c:v>
                </c:pt>
                <c:pt idx="1">
                  <c:v>86.067923046721631</c:v>
                </c:pt>
                <c:pt idx="2">
                  <c:v>87.519181585677757</c:v>
                </c:pt>
                <c:pt idx="3">
                  <c:v>87.783339292098674</c:v>
                </c:pt>
                <c:pt idx="4">
                  <c:v>88.181659996519926</c:v>
                </c:pt>
                <c:pt idx="5">
                  <c:v>89.16014689445953</c:v>
                </c:pt>
                <c:pt idx="6">
                  <c:v>89.789884436440047</c:v>
                </c:pt>
                <c:pt idx="7">
                  <c:v>90.322947787736524</c:v>
                </c:pt>
                <c:pt idx="8">
                  <c:v>90.807610431080363</c:v>
                </c:pt>
                <c:pt idx="9">
                  <c:v>91.211815198182279</c:v>
                </c:pt>
                <c:pt idx="10">
                  <c:v>91.928864569083444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82-4DD5-B559-AD9DFDF8C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4383487"/>
        <c:axId val="97919551"/>
      </c:lineChart>
      <c:lineChart>
        <c:grouping val="standard"/>
        <c:varyColors val="0"/>
        <c:ser>
          <c:idx val="1"/>
          <c:order val="1"/>
          <c:tx>
            <c:strRef>
              <c:f>'29Nov2021'!$V$15</c:f>
              <c:strCache>
                <c:ptCount val="1"/>
                <c:pt idx="0">
                  <c:v>Flux 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val>
            <c:numRef>
              <c:f>'29Nov2021'!$V$21:$V$31</c:f>
              <c:numCache>
                <c:formatCode>General</c:formatCode>
                <c:ptCount val="11"/>
                <c:pt idx="2">
                  <c:v>0.90720000000000089</c:v>
                </c:pt>
                <c:pt idx="3">
                  <c:v>0.72869999999999857</c:v>
                </c:pt>
                <c:pt idx="4">
                  <c:v>0.57184615384615534</c:v>
                </c:pt>
                <c:pt idx="5">
                  <c:v>0.9740769230769224</c:v>
                </c:pt>
                <c:pt idx="6">
                  <c:v>0.57346153846153847</c:v>
                </c:pt>
                <c:pt idx="7">
                  <c:v>0.30939999999999868</c:v>
                </c:pt>
                <c:pt idx="8">
                  <c:v>0.35280000000000106</c:v>
                </c:pt>
                <c:pt idx="9">
                  <c:v>0.24885000000000043</c:v>
                </c:pt>
                <c:pt idx="10">
                  <c:v>0.39060000000000039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82-4DD5-B559-AD9DFDF8C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6652687"/>
        <c:axId val="855957711"/>
      </c:lineChart>
      <c:catAx>
        <c:axId val="964383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19551"/>
        <c:crosses val="autoZero"/>
        <c:auto val="1"/>
        <c:lblAlgn val="ctr"/>
        <c:lblOffset val="100"/>
        <c:noMultiLvlLbl val="0"/>
      </c:catAx>
      <c:valAx>
        <c:axId val="9791955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Rejection,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383487"/>
        <c:crosses val="autoZero"/>
        <c:crossBetween val="between"/>
        <c:minorUnit val="5"/>
      </c:valAx>
      <c:valAx>
        <c:axId val="855957711"/>
        <c:scaling>
          <c:orientation val="minMax"/>
          <c:max val="1.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Flux, L/m2.hr.bar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652687"/>
        <c:crosses val="max"/>
        <c:crossBetween val="between"/>
        <c:minorUnit val="0.1"/>
      </c:valAx>
      <c:catAx>
        <c:axId val="866652687"/>
        <c:scaling>
          <c:orientation val="minMax"/>
        </c:scaling>
        <c:delete val="1"/>
        <c:axPos val="b"/>
        <c:majorTickMark val="out"/>
        <c:minorTickMark val="none"/>
        <c:tickLblPos val="nextTo"/>
        <c:crossAx val="8559577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'29Nov2021'!$L$15</c:f>
              <c:strCache>
                <c:ptCount val="1"/>
                <c:pt idx="0">
                  <c:v>Rejection </c:v>
                </c:pt>
              </c:strCache>
            </c:strRef>
          </c:tx>
          <c:spPr>
            <a:ln w="22225" cap="rnd">
              <a:solidFill>
                <a:srgbClr val="0070C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0.62291666666666667</c:v>
                </c:pt>
                <c:pt idx="1">
                  <c:v>0.64374999999999993</c:v>
                </c:pt>
                <c:pt idx="2" formatCode="h:mm\ AM/PM">
                  <c:v>0.6645833333333333</c:v>
                </c:pt>
                <c:pt idx="3" formatCode="h:mm\ AM/PM">
                  <c:v>0.68541666666666667</c:v>
                </c:pt>
                <c:pt idx="4" formatCode="h:mm\ AM/PM">
                  <c:v>0.70624999999999993</c:v>
                </c:pt>
                <c:pt idx="5" formatCode="h:mm\ AM/PM">
                  <c:v>0.7270833333333333</c:v>
                </c:pt>
              </c:numCache>
            </c:numRef>
          </c:cat>
          <c:val>
            <c:numRef>
              <c:f>'29Nov2021'!$L$16:$L$21</c:f>
              <c:numCache>
                <c:formatCode>General</c:formatCode>
                <c:ptCount val="6"/>
                <c:pt idx="0">
                  <c:v>18.132650156561347</c:v>
                </c:pt>
                <c:pt idx="1">
                  <c:v>7.5338753387533934</c:v>
                </c:pt>
                <c:pt idx="2">
                  <c:v>9.7024926293219025</c:v>
                </c:pt>
                <c:pt idx="3">
                  <c:v>11.733333333333329</c:v>
                </c:pt>
                <c:pt idx="4">
                  <c:v>15.122972265829404</c:v>
                </c:pt>
                <c:pt idx="5">
                  <c:v>15.345337274926097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4C-42BE-BFE8-957F523391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4383487"/>
        <c:axId val="97919551"/>
      </c:lineChart>
      <c:lineChart>
        <c:grouping val="standard"/>
        <c:varyColors val="0"/>
        <c:ser>
          <c:idx val="1"/>
          <c:order val="1"/>
          <c:tx>
            <c:strRef>
              <c:f>'29Nov2021'!$M$15</c:f>
              <c:strCache>
                <c:ptCount val="1"/>
                <c:pt idx="0">
                  <c:v>Flux 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0.62291666666666667</c:v>
                </c:pt>
                <c:pt idx="1">
                  <c:v>0.64374999999999993</c:v>
                </c:pt>
                <c:pt idx="2" formatCode="h:mm\ AM/PM">
                  <c:v>0.6645833333333333</c:v>
                </c:pt>
                <c:pt idx="3" formatCode="h:mm\ AM/PM">
                  <c:v>0.68541666666666667</c:v>
                </c:pt>
                <c:pt idx="4" formatCode="h:mm\ AM/PM">
                  <c:v>0.70624999999999993</c:v>
                </c:pt>
                <c:pt idx="5" formatCode="h:mm\ AM/PM">
                  <c:v>0.7270833333333333</c:v>
                </c:pt>
              </c:numCache>
            </c:numRef>
          </c:cat>
          <c:val>
            <c:numRef>
              <c:f>'29Nov2021'!$M$16:$M$21</c:f>
              <c:numCache>
                <c:formatCode>General</c:formatCode>
                <c:ptCount val="6"/>
                <c:pt idx="1">
                  <c:v>3.6573599999999988</c:v>
                </c:pt>
                <c:pt idx="2">
                  <c:v>4.1764799999999989</c:v>
                </c:pt>
                <c:pt idx="3">
                  <c:v>3.3837999999999999</c:v>
                </c:pt>
                <c:pt idx="4">
                  <c:v>3.7183999999999999</c:v>
                </c:pt>
                <c:pt idx="5">
                  <c:v>3.4649999999999985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4C-42BE-BFE8-957F523391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6652687"/>
        <c:axId val="855957711"/>
      </c:lineChart>
      <c:catAx>
        <c:axId val="964383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19551"/>
        <c:crosses val="autoZero"/>
        <c:auto val="1"/>
        <c:lblAlgn val="ctr"/>
        <c:lblOffset val="100"/>
        <c:noMultiLvlLbl val="0"/>
      </c:catAx>
      <c:valAx>
        <c:axId val="97919551"/>
        <c:scaling>
          <c:orientation val="minMax"/>
          <c:max val="5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Rejection,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383487"/>
        <c:crosses val="autoZero"/>
        <c:crossBetween val="between"/>
        <c:minorUnit val="5"/>
      </c:valAx>
      <c:valAx>
        <c:axId val="855957711"/>
        <c:scaling>
          <c:orientation val="minMax"/>
          <c:max val="4.5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Flux, L/m2.hr.bar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652687"/>
        <c:crosses val="max"/>
        <c:crossBetween val="between"/>
        <c:minorUnit val="0.1"/>
      </c:valAx>
      <c:catAx>
        <c:axId val="866652687"/>
        <c:scaling>
          <c:orientation val="minMax"/>
        </c:scaling>
        <c:delete val="1"/>
        <c:axPos val="b"/>
        <c:numFmt formatCode="[$-409]h:mm\ AM/PM;@" sourceLinked="1"/>
        <c:majorTickMark val="out"/>
        <c:minorTickMark val="none"/>
        <c:tickLblPos val="nextTo"/>
        <c:crossAx val="8559577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'29Nov2021'!$L$15</c:f>
              <c:strCache>
                <c:ptCount val="1"/>
                <c:pt idx="0">
                  <c:v>Rejection 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0.53749999999999998</c:v>
                </c:pt>
                <c:pt idx="1">
                  <c:v>0.5805555555555556</c:v>
                </c:pt>
                <c:pt idx="2" formatCode="h:mm\ AM/PM">
                  <c:v>0.60277777777777775</c:v>
                </c:pt>
                <c:pt idx="3" formatCode="h:mm\ AM/PM">
                  <c:v>0.62430555555555556</c:v>
                </c:pt>
                <c:pt idx="4" formatCode="h:mm\ AM/PM">
                  <c:v>0.66666666666666663</c:v>
                </c:pt>
                <c:pt idx="5" formatCode="h:mm\ AM/PM">
                  <c:v>0.71111111111111114</c:v>
                </c:pt>
              </c:numCache>
            </c:numRef>
          </c:cat>
          <c:val>
            <c:numRef>
              <c:f>'29Nov2021'!$L$16:$L$21</c:f>
              <c:numCache>
                <c:formatCode>General</c:formatCode>
                <c:ptCount val="6"/>
                <c:pt idx="0">
                  <c:v>10.437710437710434</c:v>
                </c:pt>
                <c:pt idx="1">
                  <c:v>12.058602554470321</c:v>
                </c:pt>
                <c:pt idx="2">
                  <c:v>15.276145710928324</c:v>
                </c:pt>
                <c:pt idx="3">
                  <c:v>18.111831442463533</c:v>
                </c:pt>
                <c:pt idx="4">
                  <c:v>28.081905557877139</c:v>
                </c:pt>
                <c:pt idx="5">
                  <c:v>50.353356890459366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52-4976-96BA-55BBCD913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4383487"/>
        <c:axId val="97919551"/>
      </c:lineChart>
      <c:lineChart>
        <c:grouping val="standard"/>
        <c:varyColors val="0"/>
        <c:ser>
          <c:idx val="1"/>
          <c:order val="1"/>
          <c:tx>
            <c:strRef>
              <c:f>'29Nov2021'!$M$15</c:f>
              <c:strCache>
                <c:ptCount val="1"/>
                <c:pt idx="0">
                  <c:v>Flux 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0.53749999999999998</c:v>
                </c:pt>
                <c:pt idx="1">
                  <c:v>0.5805555555555556</c:v>
                </c:pt>
                <c:pt idx="2" formatCode="h:mm\ AM/PM">
                  <c:v>0.60277777777777775</c:v>
                </c:pt>
                <c:pt idx="3" formatCode="h:mm\ AM/PM">
                  <c:v>0.62430555555555556</c:v>
                </c:pt>
                <c:pt idx="4" formatCode="h:mm\ AM/PM">
                  <c:v>0.66666666666666663</c:v>
                </c:pt>
                <c:pt idx="5" formatCode="h:mm\ AM/PM">
                  <c:v>0.71111111111111114</c:v>
                </c:pt>
              </c:numCache>
            </c:numRef>
          </c:cat>
          <c:val>
            <c:numRef>
              <c:f>'29Nov2021'!$M$16:$M$21</c:f>
              <c:numCache>
                <c:formatCode>General</c:formatCode>
                <c:ptCount val="6"/>
                <c:pt idx="1">
                  <c:v>1.718274193548387</c:v>
                </c:pt>
                <c:pt idx="2">
                  <c:v>1.5848437500000003</c:v>
                </c:pt>
                <c:pt idx="3">
                  <c:v>1.5729677419354835</c:v>
                </c:pt>
                <c:pt idx="4">
                  <c:v>1.424213114754098</c:v>
                </c:pt>
                <c:pt idx="5">
                  <c:v>1.2882187500000004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52-4976-96BA-55BBCD913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6652687"/>
        <c:axId val="855957711"/>
      </c:lineChart>
      <c:catAx>
        <c:axId val="964383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19551"/>
        <c:crosses val="autoZero"/>
        <c:auto val="1"/>
        <c:lblAlgn val="ctr"/>
        <c:lblOffset val="100"/>
        <c:noMultiLvlLbl val="0"/>
      </c:catAx>
      <c:valAx>
        <c:axId val="97919551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Rejection,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383487"/>
        <c:crosses val="autoZero"/>
        <c:crossBetween val="between"/>
        <c:minorUnit val="5"/>
      </c:valAx>
      <c:valAx>
        <c:axId val="855957711"/>
        <c:scaling>
          <c:orientation val="minMax"/>
          <c:max val="3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Flux, L/m2.hr.bar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652687"/>
        <c:crosses val="max"/>
        <c:crossBetween val="between"/>
        <c:minorUnit val="0.25"/>
      </c:valAx>
      <c:catAx>
        <c:axId val="866652687"/>
        <c:scaling>
          <c:orientation val="minMax"/>
        </c:scaling>
        <c:delete val="1"/>
        <c:axPos val="b"/>
        <c:numFmt formatCode="[$-409]h:mm\ AM/PM;@" sourceLinked="1"/>
        <c:majorTickMark val="out"/>
        <c:minorTickMark val="none"/>
        <c:tickLblPos val="nextTo"/>
        <c:crossAx val="8559577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Bulk feed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'NF - 29Dec2021'!$M$20</c:f>
              <c:strCache>
                <c:ptCount val="1"/>
                <c:pt idx="0">
                  <c:v>Bulk feed conductivity (uS/cm)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rgbClr val="FF0000">
                    <a:alpha val="99000"/>
                  </a:srgbClr>
                </a:solidFill>
              </a:ln>
              <a:effectLst/>
            </c:spPr>
          </c:marker>
          <c:cat>
            <c:numRef>
              <c:f>'NF - 29Dec2021'!$K$21:$K$28</c:f>
              <c:numCache>
                <c:formatCode>[$-409]h:mm\ AM/PM;@</c:formatCode>
                <c:ptCount val="8"/>
                <c:pt idx="0">
                  <c:v>0.54999999999999993</c:v>
                </c:pt>
                <c:pt idx="1">
                  <c:v>0.58472222222222225</c:v>
                </c:pt>
                <c:pt idx="2" formatCode="h:mm\ AM/PM">
                  <c:v>0.60833333333333328</c:v>
                </c:pt>
                <c:pt idx="3" formatCode="h:mm\ AM/PM">
                  <c:v>0.62986111111111109</c:v>
                </c:pt>
                <c:pt idx="4" formatCode="h:mm\ AM/PM">
                  <c:v>0.65208333333333335</c:v>
                </c:pt>
                <c:pt idx="5" formatCode="h:mm\ AM/PM">
                  <c:v>0.68888888888888899</c:v>
                </c:pt>
                <c:pt idx="6" formatCode="h:mm\ AM/PM">
                  <c:v>0.72986111111111107</c:v>
                </c:pt>
                <c:pt idx="7" formatCode="h:mm\ AM/PM">
                  <c:v>0.75347222222222221</c:v>
                </c:pt>
              </c:numCache>
            </c:numRef>
          </c:cat>
          <c:val>
            <c:numRef>
              <c:f>'NF - 29Dec2021'!$M$21:$M$28</c:f>
              <c:numCache>
                <c:formatCode>0.00</c:formatCode>
                <c:ptCount val="8"/>
                <c:pt idx="0">
                  <c:v>2131</c:v>
                </c:pt>
                <c:pt idx="1">
                  <c:v>2224</c:v>
                </c:pt>
                <c:pt idx="2">
                  <c:v>2309</c:v>
                </c:pt>
                <c:pt idx="3">
                  <c:v>2421</c:v>
                </c:pt>
                <c:pt idx="4">
                  <c:v>2555</c:v>
                </c:pt>
                <c:pt idx="5">
                  <c:v>2859</c:v>
                </c:pt>
                <c:pt idx="6">
                  <c:v>3355</c:v>
                </c:pt>
                <c:pt idx="7">
                  <c:v>3732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FB-4A74-8F80-C056C4BD9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8806335"/>
        <c:axId val="1662794895"/>
      </c:lineChart>
      <c:catAx>
        <c:axId val="1958806335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2794895"/>
        <c:crosses val="autoZero"/>
        <c:auto val="1"/>
        <c:lblAlgn val="ctr"/>
        <c:lblOffset val="100"/>
        <c:noMultiLvlLbl val="0"/>
      </c:catAx>
      <c:valAx>
        <c:axId val="1662794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806335"/>
        <c:crosses val="autoZero"/>
        <c:crossBetween val="between"/>
        <c:minorUnit val="2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Reject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'NF - 29Dec2021'!$N$20</c:f>
              <c:strCache>
                <c:ptCount val="1"/>
                <c:pt idx="0">
                  <c:v>Reject conductivity (uS/cm)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'NF - 29Dec2021'!$K$21:$K$28</c:f>
              <c:numCache>
                <c:formatCode>[$-409]h:mm\ AM/PM;@</c:formatCode>
                <c:ptCount val="8"/>
                <c:pt idx="0">
                  <c:v>0.54999999999999993</c:v>
                </c:pt>
                <c:pt idx="1">
                  <c:v>0.58472222222222225</c:v>
                </c:pt>
                <c:pt idx="2" formatCode="h:mm\ AM/PM">
                  <c:v>0.60833333333333328</c:v>
                </c:pt>
                <c:pt idx="3" formatCode="h:mm\ AM/PM">
                  <c:v>0.62986111111111109</c:v>
                </c:pt>
                <c:pt idx="4" formatCode="h:mm\ AM/PM">
                  <c:v>0.65208333333333335</c:v>
                </c:pt>
                <c:pt idx="5" formatCode="h:mm\ AM/PM">
                  <c:v>0.68888888888888899</c:v>
                </c:pt>
                <c:pt idx="6" formatCode="h:mm\ AM/PM">
                  <c:v>0.72986111111111107</c:v>
                </c:pt>
                <c:pt idx="7" formatCode="h:mm\ AM/PM">
                  <c:v>0.75347222222222221</c:v>
                </c:pt>
              </c:numCache>
            </c:numRef>
          </c:cat>
          <c:val>
            <c:numRef>
              <c:f>'NF - 29Dec2021'!$N$21:$N$28</c:f>
              <c:numCache>
                <c:formatCode>0.00</c:formatCode>
                <c:ptCount val="8"/>
                <c:pt idx="0">
                  <c:v>2144</c:v>
                </c:pt>
                <c:pt idx="1">
                  <c:v>2238</c:v>
                </c:pt>
                <c:pt idx="2">
                  <c:v>2327</c:v>
                </c:pt>
                <c:pt idx="3">
                  <c:v>2442</c:v>
                </c:pt>
                <c:pt idx="4">
                  <c:v>2580</c:v>
                </c:pt>
                <c:pt idx="5">
                  <c:v>2892</c:v>
                </c:pt>
                <c:pt idx="6">
                  <c:v>3398</c:v>
                </c:pt>
                <c:pt idx="7">
                  <c:v>3778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1-47BB-8EF0-79886FC9D2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3948127"/>
        <c:axId val="1990253679"/>
      </c:lineChart>
      <c:catAx>
        <c:axId val="1983948127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53679"/>
        <c:crosses val="autoZero"/>
        <c:auto val="1"/>
        <c:lblAlgn val="ctr"/>
        <c:lblOffset val="100"/>
        <c:noMultiLvlLbl val="0"/>
      </c:catAx>
      <c:valAx>
        <c:axId val="1990253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948127"/>
        <c:crosses val="autoZero"/>
        <c:crossBetween val="between"/>
        <c:minorUnit val="2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Permeate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'NF - 29Dec2021'!$O$20</c:f>
              <c:strCache>
                <c:ptCount val="1"/>
                <c:pt idx="0">
                  <c:v>Permeate conductivity (µS/cm)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'NF - 29Dec2021'!$K$21:$K$28</c:f>
              <c:numCache>
                <c:formatCode>[$-409]h:mm\ AM/PM;@</c:formatCode>
                <c:ptCount val="8"/>
                <c:pt idx="0">
                  <c:v>0.54999999999999993</c:v>
                </c:pt>
                <c:pt idx="1">
                  <c:v>0.58472222222222225</c:v>
                </c:pt>
                <c:pt idx="2" formatCode="h:mm\ AM/PM">
                  <c:v>0.60833333333333328</c:v>
                </c:pt>
                <c:pt idx="3" formatCode="h:mm\ AM/PM">
                  <c:v>0.62986111111111109</c:v>
                </c:pt>
                <c:pt idx="4" formatCode="h:mm\ AM/PM">
                  <c:v>0.65208333333333335</c:v>
                </c:pt>
                <c:pt idx="5" formatCode="h:mm\ AM/PM">
                  <c:v>0.68888888888888899</c:v>
                </c:pt>
                <c:pt idx="6" formatCode="h:mm\ AM/PM">
                  <c:v>0.72986111111111107</c:v>
                </c:pt>
                <c:pt idx="7" formatCode="h:mm\ AM/PM">
                  <c:v>0.75347222222222221</c:v>
                </c:pt>
              </c:numCache>
            </c:numRef>
          </c:cat>
          <c:val>
            <c:numRef>
              <c:f>'NF - 29Dec2021'!$O$21:$O$28</c:f>
              <c:numCache>
                <c:formatCode>General</c:formatCode>
                <c:ptCount val="8"/>
                <c:pt idx="0">
                  <c:v>914.1</c:v>
                </c:pt>
                <c:pt idx="1">
                  <c:v>842.9</c:v>
                </c:pt>
                <c:pt idx="2">
                  <c:v>811.1</c:v>
                </c:pt>
                <c:pt idx="3">
                  <c:v>797.2</c:v>
                </c:pt>
                <c:pt idx="4">
                  <c:v>786.9</c:v>
                </c:pt>
                <c:pt idx="5">
                  <c:v>794.9</c:v>
                </c:pt>
                <c:pt idx="6">
                  <c:v>819.3</c:v>
                </c:pt>
                <c:pt idx="7">
                  <c:v>843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DD-4EF1-9947-0DD91010A8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700831"/>
        <c:axId val="1990762575"/>
      </c:lineChart>
      <c:catAx>
        <c:axId val="94700831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762575"/>
        <c:crosses val="autoZero"/>
        <c:auto val="1"/>
        <c:lblAlgn val="ctr"/>
        <c:lblOffset val="100"/>
        <c:noMultiLvlLbl val="0"/>
      </c:catAx>
      <c:valAx>
        <c:axId val="199076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700831"/>
        <c:crosses val="autoZero"/>
        <c:crossBetween val="between"/>
        <c:min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Permeate TDS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'NF - 29Dec2021'!$P$20</c:f>
              <c:strCache>
                <c:ptCount val="1"/>
                <c:pt idx="0">
                  <c:v>Permeate TDS (ppm)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'NF - 29Dec2021'!$K$21:$K$28</c:f>
              <c:numCache>
                <c:formatCode>[$-409]h:mm\ AM/PM;@</c:formatCode>
                <c:ptCount val="8"/>
                <c:pt idx="0">
                  <c:v>0.54999999999999993</c:v>
                </c:pt>
                <c:pt idx="1">
                  <c:v>0.58472222222222225</c:v>
                </c:pt>
                <c:pt idx="2" formatCode="h:mm\ AM/PM">
                  <c:v>0.60833333333333328</c:v>
                </c:pt>
                <c:pt idx="3" formatCode="h:mm\ AM/PM">
                  <c:v>0.62986111111111109</c:v>
                </c:pt>
                <c:pt idx="4" formatCode="h:mm\ AM/PM">
                  <c:v>0.65208333333333335</c:v>
                </c:pt>
                <c:pt idx="5" formatCode="h:mm\ AM/PM">
                  <c:v>0.68888888888888899</c:v>
                </c:pt>
                <c:pt idx="6" formatCode="h:mm\ AM/PM">
                  <c:v>0.72986111111111107</c:v>
                </c:pt>
                <c:pt idx="7" formatCode="h:mm\ AM/PM">
                  <c:v>0.75347222222222221</c:v>
                </c:pt>
              </c:numCache>
            </c:numRef>
          </c:cat>
          <c:val>
            <c:numRef>
              <c:f>'NF - 29Dec2021'!$P$21:$P$28</c:f>
              <c:numCache>
                <c:formatCode>General</c:formatCode>
                <c:ptCount val="8"/>
                <c:pt idx="0">
                  <c:v>448.5</c:v>
                </c:pt>
                <c:pt idx="1">
                  <c:v>411.1</c:v>
                </c:pt>
                <c:pt idx="2">
                  <c:v>395.5</c:v>
                </c:pt>
                <c:pt idx="3">
                  <c:v>389.5</c:v>
                </c:pt>
                <c:pt idx="4">
                  <c:v>384.2</c:v>
                </c:pt>
                <c:pt idx="5">
                  <c:v>388.2</c:v>
                </c:pt>
                <c:pt idx="6">
                  <c:v>400.5</c:v>
                </c:pt>
                <c:pt idx="7">
                  <c:v>412.6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BF-414D-90B7-7D38007B69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968703"/>
        <c:axId val="1990271151"/>
      </c:lineChart>
      <c:catAx>
        <c:axId val="2115968703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71151"/>
        <c:crosses val="autoZero"/>
        <c:auto val="1"/>
        <c:lblAlgn val="ctr"/>
        <c:lblOffset val="100"/>
        <c:noMultiLvlLbl val="0"/>
      </c:catAx>
      <c:valAx>
        <c:axId val="1990271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968703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'RO - 29Dec2021'!$J$19</c:f>
              <c:strCache>
                <c:ptCount val="1"/>
                <c:pt idx="0">
                  <c:v>Bulk feed pH 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'RO - 29Dec2021'!$I$20:$I$25</c:f>
              <c:numCache>
                <c:formatCode>[$-409]h:mm\ AM/PM;@</c:formatCode>
                <c:ptCount val="6"/>
                <c:pt idx="0">
                  <c:v>0.45833333333333331</c:v>
                </c:pt>
                <c:pt idx="1">
                  <c:v>0.47916666666666669</c:v>
                </c:pt>
                <c:pt idx="2" formatCode="h:mm\ AM/PM">
                  <c:v>0.50138888888888888</c:v>
                </c:pt>
                <c:pt idx="3" formatCode="h:mm\ AM/PM">
                  <c:v>0.54166666666666663</c:v>
                </c:pt>
                <c:pt idx="4" formatCode="h:mm\ AM/PM">
                  <c:v>0.56527777777777777</c:v>
                </c:pt>
                <c:pt idx="5" formatCode="h:mm\ AM/PM">
                  <c:v>0.58472222222222225</c:v>
                </c:pt>
              </c:numCache>
            </c:numRef>
          </c:cat>
          <c:val>
            <c:numRef>
              <c:f>'RO - 29Dec2021'!$J$20:$J$25</c:f>
              <c:numCache>
                <c:formatCode>General</c:formatCode>
                <c:ptCount val="6"/>
                <c:pt idx="0">
                  <c:v>3.28</c:v>
                </c:pt>
                <c:pt idx="1">
                  <c:v>3.3</c:v>
                </c:pt>
                <c:pt idx="2">
                  <c:v>3.32</c:v>
                </c:pt>
                <c:pt idx="3">
                  <c:v>3.45</c:v>
                </c:pt>
                <c:pt idx="4">
                  <c:v>3.53</c:v>
                </c:pt>
                <c:pt idx="5">
                  <c:v>3.65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70-4171-9CC4-A27CD2477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600783"/>
        <c:axId val="1990255759"/>
      </c:lineChart>
      <c:catAx>
        <c:axId val="93600783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55759"/>
        <c:crosses val="autoZero"/>
        <c:auto val="1"/>
        <c:lblAlgn val="ctr"/>
        <c:lblOffset val="100"/>
        <c:noMultiLvlLbl val="0"/>
      </c:catAx>
      <c:valAx>
        <c:axId val="199025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00783"/>
        <c:crosses val="autoZero"/>
        <c:crossBetween val="between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Bulk feed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'RO - 29Dec2021'!$K$19</c:f>
              <c:strCache>
                <c:ptCount val="1"/>
                <c:pt idx="0">
                  <c:v>Bulk feed conductivity (uS/cm)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'RO - 29Dec2021'!$I$20:$I$25</c:f>
              <c:numCache>
                <c:formatCode>[$-409]h:mm\ AM/PM;@</c:formatCode>
                <c:ptCount val="6"/>
                <c:pt idx="0">
                  <c:v>0.45833333333333331</c:v>
                </c:pt>
                <c:pt idx="1">
                  <c:v>0.47916666666666669</c:v>
                </c:pt>
                <c:pt idx="2" formatCode="h:mm\ AM/PM">
                  <c:v>0.50138888888888888</c:v>
                </c:pt>
                <c:pt idx="3" formatCode="h:mm\ AM/PM">
                  <c:v>0.54166666666666663</c:v>
                </c:pt>
                <c:pt idx="4" formatCode="h:mm\ AM/PM">
                  <c:v>0.56527777777777777</c:v>
                </c:pt>
                <c:pt idx="5" formatCode="h:mm\ AM/PM">
                  <c:v>0.58472222222222225</c:v>
                </c:pt>
              </c:numCache>
            </c:numRef>
          </c:cat>
          <c:val>
            <c:numRef>
              <c:f>'RO - 29Dec2021'!$K$20:$K$25</c:f>
              <c:numCache>
                <c:formatCode>0.00</c:formatCode>
                <c:ptCount val="6"/>
                <c:pt idx="0">
                  <c:v>847.9</c:v>
                </c:pt>
                <c:pt idx="1">
                  <c:v>894.4</c:v>
                </c:pt>
                <c:pt idx="2">
                  <c:v>1002</c:v>
                </c:pt>
                <c:pt idx="3">
                  <c:v>1289</c:v>
                </c:pt>
                <c:pt idx="4">
                  <c:v>1533</c:v>
                </c:pt>
                <c:pt idx="5">
                  <c:v>1939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2D-4866-90AC-1301E942FE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8806335"/>
        <c:axId val="1662794895"/>
      </c:lineChart>
      <c:catAx>
        <c:axId val="1958806335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2794895"/>
        <c:crosses val="autoZero"/>
        <c:auto val="1"/>
        <c:lblAlgn val="ctr"/>
        <c:lblOffset val="100"/>
        <c:noMultiLvlLbl val="0"/>
      </c:catAx>
      <c:valAx>
        <c:axId val="1662794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806335"/>
        <c:crosses val="autoZero"/>
        <c:crossBetween val="between"/>
        <c:minorUnit val="2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Reject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'RO - 29Dec2021'!$L$19</c:f>
              <c:strCache>
                <c:ptCount val="1"/>
                <c:pt idx="0">
                  <c:v>Reject conductivity (uS/cm)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'RO - 29Dec2021'!$I$20:$I$25</c:f>
              <c:numCache>
                <c:formatCode>[$-409]h:mm\ AM/PM;@</c:formatCode>
                <c:ptCount val="6"/>
                <c:pt idx="0">
                  <c:v>0.45833333333333331</c:v>
                </c:pt>
                <c:pt idx="1">
                  <c:v>0.47916666666666669</c:v>
                </c:pt>
                <c:pt idx="2" formatCode="h:mm\ AM/PM">
                  <c:v>0.50138888888888888</c:v>
                </c:pt>
                <c:pt idx="3" formatCode="h:mm\ AM/PM">
                  <c:v>0.54166666666666663</c:v>
                </c:pt>
                <c:pt idx="4" formatCode="h:mm\ AM/PM">
                  <c:v>0.56527777777777777</c:v>
                </c:pt>
                <c:pt idx="5" formatCode="h:mm\ AM/PM">
                  <c:v>0.58472222222222225</c:v>
                </c:pt>
              </c:numCache>
            </c:numRef>
          </c:cat>
          <c:val>
            <c:numRef>
              <c:f>'RO - 29Dec2021'!$L$20:$L$25</c:f>
              <c:numCache>
                <c:formatCode>0.00</c:formatCode>
                <c:ptCount val="6"/>
                <c:pt idx="0">
                  <c:v>838.5</c:v>
                </c:pt>
                <c:pt idx="1">
                  <c:v>911.5</c:v>
                </c:pt>
                <c:pt idx="2">
                  <c:v>1016</c:v>
                </c:pt>
                <c:pt idx="3">
                  <c:v>1313</c:v>
                </c:pt>
                <c:pt idx="4">
                  <c:v>1579</c:v>
                </c:pt>
                <c:pt idx="5">
                  <c:v>1990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F9-43A6-BF00-898C85975D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3948127"/>
        <c:axId val="1990253679"/>
      </c:lineChart>
      <c:catAx>
        <c:axId val="1983948127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53679"/>
        <c:crosses val="autoZero"/>
        <c:auto val="1"/>
        <c:lblAlgn val="ctr"/>
        <c:lblOffset val="100"/>
        <c:noMultiLvlLbl val="0"/>
      </c:catAx>
      <c:valAx>
        <c:axId val="1990253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948127"/>
        <c:crosses val="autoZero"/>
        <c:crossBetween val="between"/>
        <c:minorUnit val="2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Permeate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'RO - 29Dec2021'!$M$19</c:f>
              <c:strCache>
                <c:ptCount val="1"/>
                <c:pt idx="0">
                  <c:v>Permeate conductivity (µS/cm)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'RO - 29Dec2021'!$I$20:$I$25</c:f>
              <c:numCache>
                <c:formatCode>[$-409]h:mm\ AM/PM;@</c:formatCode>
                <c:ptCount val="6"/>
                <c:pt idx="0">
                  <c:v>0.45833333333333331</c:v>
                </c:pt>
                <c:pt idx="1">
                  <c:v>0.47916666666666669</c:v>
                </c:pt>
                <c:pt idx="2" formatCode="h:mm\ AM/PM">
                  <c:v>0.50138888888888888</c:v>
                </c:pt>
                <c:pt idx="3" formatCode="h:mm\ AM/PM">
                  <c:v>0.54166666666666663</c:v>
                </c:pt>
                <c:pt idx="4" formatCode="h:mm\ AM/PM">
                  <c:v>0.56527777777777777</c:v>
                </c:pt>
                <c:pt idx="5" formatCode="h:mm\ AM/PM">
                  <c:v>0.58472222222222225</c:v>
                </c:pt>
              </c:numCache>
            </c:numRef>
          </c:cat>
          <c:val>
            <c:numRef>
              <c:f>'RO - 29Dec2021'!$M$20:$M$25</c:f>
              <c:numCache>
                <c:formatCode>General</c:formatCode>
                <c:ptCount val="6"/>
                <c:pt idx="0">
                  <c:v>305.2</c:v>
                </c:pt>
                <c:pt idx="1">
                  <c:v>305.39999999999998</c:v>
                </c:pt>
                <c:pt idx="2">
                  <c:v>302.5</c:v>
                </c:pt>
                <c:pt idx="3">
                  <c:v>290.10000000000002</c:v>
                </c:pt>
                <c:pt idx="4">
                  <c:v>277</c:v>
                </c:pt>
                <c:pt idx="5">
                  <c:v>265.5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49-4125-8183-B4AEA1FEA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700831"/>
        <c:axId val="1990762575"/>
      </c:lineChart>
      <c:catAx>
        <c:axId val="94700831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762575"/>
        <c:crosses val="autoZero"/>
        <c:auto val="1"/>
        <c:lblAlgn val="ctr"/>
        <c:lblOffset val="100"/>
        <c:noMultiLvlLbl val="0"/>
      </c:catAx>
      <c:valAx>
        <c:axId val="199076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700831"/>
        <c:crosses val="autoZero"/>
        <c:crossBetween val="between"/>
        <c:min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E1615-9B53-4AC0-AF1A-132BDF9E69CE}" type="datetimeFigureOut">
              <a:rPr lang="en-SG" smtClean="0"/>
              <a:t>19/1/2022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2B2CE-10B9-4C36-BEA9-23810E03D1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744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10x and 10n, 10a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B2CE-10B9-4C36-BEA9-23810E03D19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337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Cu-12 ppm (200)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Ni- 6 ppm (60)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Pd-1 ppm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B2CE-10B9-4C36-BEA9-23810E03D190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753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Cu-12 ppm (200)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Ni- 6 ppm (60)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Pd-1 ppm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B2CE-10B9-4C36-BEA9-23810E03D190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620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418254" y="-435466"/>
            <a:ext cx="10014644" cy="2182673"/>
            <a:chOff x="-313691" y="-18375"/>
            <a:chExt cx="7510983" cy="1637005"/>
          </a:xfrm>
        </p:grpSpPr>
        <p:sp>
          <p:nvSpPr>
            <p:cNvPr id="99" name="Google Shape;99;p9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Google Shape;143;p13">
            <a:extLst>
              <a:ext uri="{FF2B5EF4-FFF2-40B4-BE49-F238E27FC236}">
                <a16:creationId xmlns:a16="http://schemas.microsoft.com/office/drawing/2014/main" id="{9DA85372-A755-45FB-A9C1-95571997150D}"/>
              </a:ext>
            </a:extLst>
          </p:cNvPr>
          <p:cNvSpPr txBox="1">
            <a:spLocks/>
          </p:cNvSpPr>
          <p:nvPr userDrawn="1"/>
        </p:nvSpPr>
        <p:spPr>
          <a:xfrm>
            <a:off x="4266898" y="6100916"/>
            <a:ext cx="326461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7200" lvl="1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14400" lvl="2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371600" lvl="3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828800" lvl="4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286000" lvl="5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743200" lvl="6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200400" lvl="7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3657600" lvl="8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84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0B03-FB1E-47C7-A51D-F2EA2566D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CA4DC-36D1-46C3-B456-D15D15F60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51658-80D6-4B05-A6BF-0011778C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02727-E87D-48B2-9869-314EB69BA98C}" type="datetimeFigureOut">
              <a:rPr lang="en-SG" smtClean="0"/>
              <a:t>19/1/2022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E52BD-1F83-4F2F-A455-667CB43E3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9A4C1-AF1A-4EC9-854C-2B3A1D7E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A2922-2755-4476-A619-2AB7F881FB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922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FC3E-F94A-4F14-A235-97229BB8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00ECC-80ED-4F31-8AA0-F417EE8BC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3B5C4-47E2-4B33-B343-BD1C0069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02727-E87D-48B2-9869-314EB69BA98C}" type="datetimeFigureOut">
              <a:rPr lang="en-SG" smtClean="0"/>
              <a:t>19/1/2022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53273-7D8B-4518-9031-D4BD1BE1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4764-62CE-46D5-8A21-3172AC7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A2922-2755-4476-A619-2AB7F881FB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323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91C9BE4-EE74-4A5B-9B67-FBC9EA3295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5871" y="5610758"/>
            <a:ext cx="3177927" cy="18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318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HFW Wastewater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0154D-3DE4-4B1E-97EB-C516A0FF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05" y="1324555"/>
            <a:ext cx="9819860" cy="55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30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Copper and Nickel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75698B-A653-41C6-B731-F82E89712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88"/>
          <a:stretch/>
        </p:blipFill>
        <p:spPr bwMode="auto">
          <a:xfrm>
            <a:off x="649287" y="1450975"/>
            <a:ext cx="9652001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B8D32-1B04-4754-BB8B-8F58BE578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10" y="3429000"/>
            <a:ext cx="5000625" cy="2649537"/>
          </a:xfrm>
          <a:prstGeom prst="rect">
            <a:avLst/>
          </a:prstGeom>
        </p:spPr>
      </p:pic>
      <p:pic>
        <p:nvPicPr>
          <p:cNvPr id="1028" name="Picture 4" descr="The Ni Pourbaix diagram at 298 K (25º C). Concentrations of aqueous... |  Download Scientific Diagram">
            <a:extLst>
              <a:ext uri="{FF2B5EF4-FFF2-40B4-BE49-F238E27FC236}">
                <a16:creationId xmlns:a16="http://schemas.microsoft.com/office/drawing/2014/main" id="{06363EFF-CD94-4B50-83C2-64F327401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190875"/>
            <a:ext cx="52578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71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A33B-9E1A-43D9-9CFB-6151A4C8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10DEF-AE92-47A8-8E45-8390C83CCD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145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BA4CFF39-A92F-4043-B960-B44CE43A23FB}"/>
              </a:ext>
            </a:extLst>
          </p:cNvPr>
          <p:cNvSpPr txBox="1"/>
          <p:nvPr/>
        </p:nvSpPr>
        <p:spPr>
          <a:xfrm>
            <a:off x="702085" y="262652"/>
            <a:ext cx="6635115" cy="273152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780"/>
              </a:lnSpc>
              <a:spcBef>
                <a:spcPts val="330"/>
              </a:spcBef>
            </a:pPr>
            <a:r>
              <a:rPr lang="en-SG" sz="1650" dirty="0">
                <a:solidFill>
                  <a:prstClr val="black"/>
                </a:solidFill>
                <a:latin typeface="Cambria"/>
                <a:cs typeface="Cambria"/>
              </a:rPr>
              <a:t>Date: 19-01-2022 | 21157_Micron HFW </a:t>
            </a:r>
            <a:endParaRPr sz="1650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0DB4F1-5625-4DCA-8EAA-ECA140AF09ED}"/>
              </a:ext>
            </a:extLst>
          </p:cNvPr>
          <p:cNvSpPr/>
          <p:nvPr/>
        </p:nvSpPr>
        <p:spPr>
          <a:xfrm>
            <a:off x="702085" y="1074524"/>
            <a:ext cx="5181227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SG" sz="17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 MT"/>
                <a:cs typeface="Arial MT"/>
              </a:rPr>
              <a:t>1</a:t>
            </a:r>
            <a:r>
              <a:rPr lang="en-SG" sz="1700" baseline="30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 MT"/>
                <a:cs typeface="Arial MT"/>
              </a:rPr>
              <a:t>st</a:t>
            </a:r>
            <a:r>
              <a:rPr lang="en-SG" sz="17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 MT"/>
                <a:cs typeface="Arial MT"/>
              </a:rPr>
              <a:t> process: 2-pass Flat sheet membrane operation </a:t>
            </a:r>
          </a:p>
          <a:p>
            <a:r>
              <a:rPr lang="en-SG" sz="17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 MT"/>
                <a:cs typeface="Arial MT"/>
              </a:rPr>
              <a:t>2</a:t>
            </a:r>
            <a:r>
              <a:rPr lang="en-SG" sz="1700" baseline="30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 MT"/>
                <a:cs typeface="Arial MT"/>
              </a:rPr>
              <a:t>nd</a:t>
            </a:r>
            <a:r>
              <a:rPr lang="en-SG" sz="17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 MT"/>
                <a:cs typeface="Arial MT"/>
              </a:rPr>
              <a:t> process: RO reject to Jar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1A47E8-8377-4103-925F-232EA8C55806}"/>
              </a:ext>
            </a:extLst>
          </p:cNvPr>
          <p:cNvSpPr/>
          <p:nvPr/>
        </p:nvSpPr>
        <p:spPr>
          <a:xfrm>
            <a:off x="645089" y="675762"/>
            <a:ext cx="45000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 MT"/>
              </a:rPr>
              <a:t>Feed: 3L of HFW feed + Vitec 7400 added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F73E2470-32BA-4288-A495-293280F1B976}"/>
              </a:ext>
            </a:extLst>
          </p:cNvPr>
          <p:cNvGraphicFramePr>
            <a:graphicFrameLocks noGrp="1"/>
          </p:cNvGraphicFramePr>
          <p:nvPr/>
        </p:nvGraphicFramePr>
        <p:xfrm>
          <a:off x="702085" y="1840468"/>
          <a:ext cx="6980586" cy="4754880"/>
        </p:xfrm>
        <a:graphic>
          <a:graphicData uri="http://schemas.openxmlformats.org/drawingml/2006/table">
            <a:tbl>
              <a:tblPr firstRow="1" bandRow="1"/>
              <a:tblGrid>
                <a:gridCol w="1108577">
                  <a:extLst>
                    <a:ext uri="{9D8B030D-6E8A-4147-A177-3AD203B41FA5}">
                      <a16:colId xmlns:a16="http://schemas.microsoft.com/office/drawing/2014/main" val="1257612017"/>
                    </a:ext>
                  </a:extLst>
                </a:gridCol>
                <a:gridCol w="1052677">
                  <a:extLst>
                    <a:ext uri="{9D8B030D-6E8A-4147-A177-3AD203B41FA5}">
                      <a16:colId xmlns:a16="http://schemas.microsoft.com/office/drawing/2014/main" val="155317518"/>
                    </a:ext>
                  </a:extLst>
                </a:gridCol>
                <a:gridCol w="1204833">
                  <a:extLst>
                    <a:ext uri="{9D8B030D-6E8A-4147-A177-3AD203B41FA5}">
                      <a16:colId xmlns:a16="http://schemas.microsoft.com/office/drawing/2014/main" val="257476374"/>
                    </a:ext>
                  </a:extLst>
                </a:gridCol>
                <a:gridCol w="1204833">
                  <a:extLst>
                    <a:ext uri="{9D8B030D-6E8A-4147-A177-3AD203B41FA5}">
                      <a16:colId xmlns:a16="http://schemas.microsoft.com/office/drawing/2014/main" val="2985072272"/>
                    </a:ext>
                  </a:extLst>
                </a:gridCol>
                <a:gridCol w="1204833">
                  <a:extLst>
                    <a:ext uri="{9D8B030D-6E8A-4147-A177-3AD203B41FA5}">
                      <a16:colId xmlns:a16="http://schemas.microsoft.com/office/drawing/2014/main" val="356099001"/>
                    </a:ext>
                  </a:extLst>
                </a:gridCol>
                <a:gridCol w="1204833">
                  <a:extLst>
                    <a:ext uri="{9D8B030D-6E8A-4147-A177-3AD203B41FA5}">
                      <a16:colId xmlns:a16="http://schemas.microsoft.com/office/drawing/2014/main" val="778346540"/>
                    </a:ext>
                  </a:extLst>
                </a:gridCol>
              </a:tblGrid>
              <a:tr h="314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endParaRPr lang="en-SG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600" dirty="0"/>
                        <a:t>Pass - 1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600" dirty="0"/>
                        <a:t>Pass - 2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99957"/>
                  </a:ext>
                </a:extLst>
              </a:tr>
              <a:tr h="3435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SG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800" b="1" dirty="0">
                          <a:solidFill>
                            <a:srgbClr val="002060"/>
                          </a:solidFill>
                        </a:rPr>
                        <a:t>Feed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800" b="1" dirty="0">
                          <a:solidFill>
                            <a:srgbClr val="002060"/>
                          </a:solidFill>
                        </a:rPr>
                        <a:t>Permeate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800" b="1" dirty="0">
                          <a:solidFill>
                            <a:srgbClr val="002060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800" b="1" dirty="0">
                          <a:solidFill>
                            <a:srgbClr val="002060"/>
                          </a:solidFill>
                        </a:rPr>
                        <a:t>Permeate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800" b="1" dirty="0">
                          <a:solidFill>
                            <a:srgbClr val="002060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026738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SG" sz="1300" dirty="0"/>
                        <a:t>pH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2.93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2.83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2.838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2.87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2.838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502415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SG" sz="1300" dirty="0"/>
                        <a:t>TDS (ppm)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1296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451</a:t>
                      </a:r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1288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425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1358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838168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SG" sz="1300" dirty="0"/>
                        <a:t>EC (µs)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2546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920.4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2527 </a:t>
                      </a:r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850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2727 </a:t>
                      </a:r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2195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SG" sz="1300" dirty="0"/>
                        <a:t>ORP (mV)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474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453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364 </a:t>
                      </a:r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400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358 </a:t>
                      </a:r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162553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NH4</a:t>
                      </a:r>
                      <a:r>
                        <a:rPr lang="en-SG" sz="13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sz="13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44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28965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>
                        <a:lnSpc>
                          <a:spcPts val="1375"/>
                        </a:lnSpc>
                        <a:spcBef>
                          <a:spcPts val="50"/>
                        </a:spcBef>
                      </a:pPr>
                      <a:r>
                        <a:rPr sz="13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0" marR="0" marT="635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227857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>
                        <a:lnSpc>
                          <a:spcPts val="1375"/>
                        </a:lnSpc>
                        <a:spcBef>
                          <a:spcPts val="50"/>
                        </a:spcBef>
                      </a:pPr>
                      <a:r>
                        <a:rPr sz="13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SO4</a:t>
                      </a:r>
                    </a:p>
                  </a:txBody>
                  <a:tcPr marL="0" marR="0" marT="635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351875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PO4</a:t>
                      </a:r>
                    </a:p>
                  </a:txBody>
                  <a:tcPr marL="0" marR="0" marT="635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50381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</a:t>
                      </a:r>
                    </a:p>
                  </a:txBody>
                  <a:tcPr marL="0" marR="0" marT="444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47724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>
                        <a:lnSpc>
                          <a:spcPts val="1375"/>
                        </a:lnSpc>
                        <a:spcBef>
                          <a:spcPts val="50"/>
                        </a:spcBef>
                      </a:pPr>
                      <a:r>
                        <a:rPr sz="13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 marL="0" marR="0" marT="635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545696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</a:t>
                      </a:r>
                    </a:p>
                  </a:txBody>
                  <a:tcPr marL="0" marR="0" marT="635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78004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</a:p>
                  </a:txBody>
                  <a:tcPr marL="0" marR="0" marT="444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171510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SG" sz="1300" dirty="0"/>
                        <a:t>Volume (ml)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3000 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210 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2790 ml</a:t>
                      </a:r>
                      <a:endParaRPr lang="en-SG" sz="13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&lt;100 ml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2850 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24001"/>
                  </a:ext>
                </a:extLst>
              </a:tr>
              <a:tr h="27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SG" sz="1300" dirty="0"/>
                        <a:t>Recovery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-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7%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93%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3.5%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300" dirty="0"/>
                        <a:t>96.5%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793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D7851E2-9DD4-4384-A89A-3F79B01F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015" y="2322268"/>
            <a:ext cx="2356520" cy="2585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78839-E9D5-476E-89D6-590B2171FA35}"/>
              </a:ext>
            </a:extLst>
          </p:cNvPr>
          <p:cNvSpPr txBox="1"/>
          <p:nvPr/>
        </p:nvSpPr>
        <p:spPr>
          <a:xfrm>
            <a:off x="9143095" y="4907739"/>
            <a:ext cx="234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rgbClr val="002060"/>
                </a:solidFill>
              </a:rPr>
              <a:t>Pass 2- Permeate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715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Down 11">
            <a:extLst>
              <a:ext uri="{FF2B5EF4-FFF2-40B4-BE49-F238E27FC236}">
                <a16:creationId xmlns:a16="http://schemas.microsoft.com/office/drawing/2014/main" id="{B58077FC-E18B-48ED-81DC-8EFA82B3380D}"/>
              </a:ext>
            </a:extLst>
          </p:cNvPr>
          <p:cNvSpPr/>
          <p:nvPr/>
        </p:nvSpPr>
        <p:spPr>
          <a:xfrm rot="16200000">
            <a:off x="5900081" y="-350847"/>
            <a:ext cx="290471" cy="6080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113A5-561B-49F6-9F3A-FC10116E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</a:t>
            </a:r>
            <a:r>
              <a:rPr lang="en-SG" baseline="30000" dirty="0"/>
              <a:t>nd</a:t>
            </a:r>
            <a:r>
              <a:rPr lang="en-SG" dirty="0"/>
              <a:t> process: Jar Testing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3CC71B-DA67-4409-BDE9-75E72FDE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428" y="1929009"/>
            <a:ext cx="2257301" cy="143372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E0BDC6-BEF9-4FC8-98AE-72D934DCA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0" y="1909785"/>
            <a:ext cx="2346893" cy="14337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3B71CE-5C4C-42BC-AF80-C257C53C6AA3}"/>
              </a:ext>
            </a:extLst>
          </p:cNvPr>
          <p:cNvSpPr/>
          <p:nvPr/>
        </p:nvSpPr>
        <p:spPr>
          <a:xfrm>
            <a:off x="1732169" y="3323631"/>
            <a:ext cx="1353384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2: </a:t>
            </a:r>
          </a:p>
          <a:p>
            <a:pPr algn="ctr"/>
            <a:r>
              <a:rPr 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2400mg of Ca(OH)2 &amp; 1600mg of CaCl2</a:t>
            </a:r>
          </a:p>
          <a:p>
            <a:pPr algn="ctr"/>
            <a:r>
              <a:rPr 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400ml RO reject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E2FE3-A31C-4BB1-A754-E53CC28E9226}"/>
              </a:ext>
            </a:extLst>
          </p:cNvPr>
          <p:cNvSpPr/>
          <p:nvPr/>
        </p:nvSpPr>
        <p:spPr>
          <a:xfrm>
            <a:off x="200399" y="3323631"/>
            <a:ext cx="1310472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1: </a:t>
            </a:r>
          </a:p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4000mg of Ca(OH)2 in 400ml RO reject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98B78-C457-4ED8-BFDD-1FFD284A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476" y="1811096"/>
            <a:ext cx="2451384" cy="16428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6FAD4E-DFE7-4998-B0F7-D1FB5FA72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511" y="3923795"/>
            <a:ext cx="1497379" cy="1642858"/>
          </a:xfrm>
          <a:prstGeom prst="rect">
            <a:avLst/>
          </a:prstGeom>
        </p:spPr>
      </p:pic>
      <p:pic>
        <p:nvPicPr>
          <p:cNvPr id="21" name="Picture 20" descr="A picture containing cup, indoor, beverage, counter&#10;&#10;Description automatically generated">
            <a:extLst>
              <a:ext uri="{FF2B5EF4-FFF2-40B4-BE49-F238E27FC236}">
                <a16:creationId xmlns:a16="http://schemas.microsoft.com/office/drawing/2014/main" id="{276A8AC4-9C66-4AC8-8AF5-28BFD1FA35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21" y="2038324"/>
            <a:ext cx="2544169" cy="13051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0B9378-E284-41E8-8628-DB2ABC5BF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569389" y="3526759"/>
            <a:ext cx="1483559" cy="2596228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7B8E17D-9770-4503-9B2A-88C3CBF51271}"/>
              </a:ext>
            </a:extLst>
          </p:cNvPr>
          <p:cNvGraphicFramePr>
            <a:graphicFrameLocks noGrp="1"/>
          </p:cNvGraphicFramePr>
          <p:nvPr/>
        </p:nvGraphicFramePr>
        <p:xfrm>
          <a:off x="1376584" y="4335212"/>
          <a:ext cx="4391828" cy="2004855"/>
        </p:xfrm>
        <a:graphic>
          <a:graphicData uri="http://schemas.openxmlformats.org/drawingml/2006/table">
            <a:tbl>
              <a:tblPr firstRow="1" bandRow="1"/>
              <a:tblGrid>
                <a:gridCol w="1446391">
                  <a:extLst>
                    <a:ext uri="{9D8B030D-6E8A-4147-A177-3AD203B41FA5}">
                      <a16:colId xmlns:a16="http://schemas.microsoft.com/office/drawing/2014/main" val="3331076552"/>
                    </a:ext>
                  </a:extLst>
                </a:gridCol>
                <a:gridCol w="1373458">
                  <a:extLst>
                    <a:ext uri="{9D8B030D-6E8A-4147-A177-3AD203B41FA5}">
                      <a16:colId xmlns:a16="http://schemas.microsoft.com/office/drawing/2014/main" val="1266297188"/>
                    </a:ext>
                  </a:extLst>
                </a:gridCol>
                <a:gridCol w="1571979">
                  <a:extLst>
                    <a:ext uri="{9D8B030D-6E8A-4147-A177-3AD203B41FA5}">
                      <a16:colId xmlns:a16="http://schemas.microsoft.com/office/drawing/2014/main" val="717316029"/>
                    </a:ext>
                  </a:extLst>
                </a:gridCol>
              </a:tblGrid>
              <a:tr h="4626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SG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800" b="1" dirty="0">
                          <a:solidFill>
                            <a:srgbClr val="002060"/>
                          </a:solidFill>
                        </a:rPr>
                        <a:t>Case 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800" b="1" dirty="0">
                          <a:solidFill>
                            <a:srgbClr val="002060"/>
                          </a:solidFill>
                        </a:rPr>
                        <a:t>Case 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694814"/>
                  </a:ext>
                </a:extLst>
              </a:tr>
              <a:tr h="3855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SG" sz="1400" dirty="0"/>
                        <a:t>pH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400" dirty="0"/>
                        <a:t>12.43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400" dirty="0"/>
                        <a:t>2.83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55551"/>
                  </a:ext>
                </a:extLst>
              </a:tr>
              <a:tr h="3855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SG" sz="1400" dirty="0"/>
                        <a:t>TDS (ppt)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400" dirty="0"/>
                        <a:t>110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4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7354 ppm</a:t>
                      </a:r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2798"/>
                  </a:ext>
                </a:extLst>
              </a:tr>
              <a:tr h="3855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SG" sz="1400" dirty="0"/>
                        <a:t>EC (mS)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400" dirty="0"/>
                        <a:t>2546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400" dirty="0"/>
                        <a:t>13.16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823662"/>
                  </a:ext>
                </a:extLst>
              </a:tr>
              <a:tr h="3855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SG" sz="1400" dirty="0"/>
                        <a:t>ORP (mV)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400" dirty="0"/>
                        <a:t>83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SG" sz="1400" dirty="0"/>
                        <a:t>57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030308"/>
                  </a:ext>
                </a:extLst>
              </a:tr>
            </a:tbl>
          </a:graphicData>
        </a:graphic>
      </p:graphicFrame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B14766ED-3A28-45F1-BA6D-ED37AB97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29" y="1929009"/>
            <a:ext cx="2257301" cy="143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D5CD5A-C5AB-419C-B798-16329498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1" y="1909785"/>
            <a:ext cx="2346893" cy="1433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404EC3-AC6E-475E-94F4-AEAF1840A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477" y="1811096"/>
            <a:ext cx="2451384" cy="1642858"/>
          </a:xfrm>
          <a:prstGeom prst="rect">
            <a:avLst/>
          </a:prstGeom>
        </p:spPr>
      </p:pic>
      <p:pic>
        <p:nvPicPr>
          <p:cNvPr id="17" name="Picture 16" descr="A picture containing cup, indoor, beverage, counter&#10;&#10;Description automatically generated">
            <a:extLst>
              <a:ext uri="{FF2B5EF4-FFF2-40B4-BE49-F238E27FC236}">
                <a16:creationId xmlns:a16="http://schemas.microsoft.com/office/drawing/2014/main" id="{20FC2B5C-2C8B-49DC-BBC4-E4D1B2A8B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22" y="2038324"/>
            <a:ext cx="2544169" cy="13051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3EACF7-EF6B-4FD1-BB00-E1F1D20EB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569390" y="3526759"/>
            <a:ext cx="1483559" cy="25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mixed HFW wastewater from EQ Tank – Trial 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/>
        </p:nvGraphicFramePr>
        <p:xfrm>
          <a:off x="752476" y="1464768"/>
          <a:ext cx="10657560" cy="454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292480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1389256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1514602">
                  <a:extLst>
                    <a:ext uri="{9D8B030D-6E8A-4147-A177-3AD203B41FA5}">
                      <a16:colId xmlns:a16="http://schemas.microsoft.com/office/drawing/2014/main" val="3399042006"/>
                    </a:ext>
                  </a:extLst>
                </a:gridCol>
                <a:gridCol w="1258391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  <a:gridCol w="1258391">
                  <a:extLst>
                    <a:ext uri="{9D8B030D-6E8A-4147-A177-3AD203B41FA5}">
                      <a16:colId xmlns:a16="http://schemas.microsoft.com/office/drawing/2014/main" val="2964602525"/>
                    </a:ext>
                  </a:extLst>
                </a:gridCol>
                <a:gridCol w="1258391">
                  <a:extLst>
                    <a:ext uri="{9D8B030D-6E8A-4147-A177-3AD203B41FA5}">
                      <a16:colId xmlns:a16="http://schemas.microsoft.com/office/drawing/2014/main" val="1349400399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Mixed wastewater from EQ tank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concentrate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highlight>
                            <a:srgbClr val="808080"/>
                          </a:highlight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Toyobo reject (mg/L)</a:t>
                      </a:r>
                      <a:endParaRPr lang="en-SG" sz="1600" b="1" dirty="0">
                        <a:effectLst/>
                        <a:highlight>
                          <a:srgbClr val="808080"/>
                        </a:highlight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highlight>
                            <a:srgbClr val="808080"/>
                          </a:highlight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Toyobo permeate (mg/L)</a:t>
                      </a:r>
                      <a:endParaRPr lang="en-SG" sz="1600" b="1" dirty="0">
                        <a:effectLst/>
                        <a:highlight>
                          <a:srgbClr val="808080"/>
                        </a:highlight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3.73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2267 µS/cm 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4123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805.7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2237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292.6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2276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1555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536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102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13.5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372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95.1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23.0*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450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171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1999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1168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591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74.2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4.54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1.27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91.3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26.8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67.8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196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319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46.3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3.79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5.96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54.8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40.7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2.76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175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62.7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41.5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11.3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26.5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10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HFW+NH4F Solution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662470"/>
              </p:ext>
            </p:extLst>
          </p:nvPr>
        </p:nvGraphicFramePr>
        <p:xfrm>
          <a:off x="1229453" y="1316548"/>
          <a:ext cx="5201735" cy="21006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182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929914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bottle, indoor, counter&#10;&#10;Description automatically generated">
            <a:extLst>
              <a:ext uri="{FF2B5EF4-FFF2-40B4-BE49-F238E27FC236}">
                <a16:creationId xmlns:a16="http://schemas.microsoft.com/office/drawing/2014/main" id="{C46B21B6-0B3D-4F26-8A66-E9EC27F9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3" y="3754939"/>
            <a:ext cx="3657600" cy="27432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pic>
        <p:nvPicPr>
          <p:cNvPr id="10" name="Picture 9" descr="A picture containing indoor, glass, clear, silver&#10;&#10;Description automatically generated">
            <a:extLst>
              <a:ext uri="{FF2B5EF4-FFF2-40B4-BE49-F238E27FC236}">
                <a16:creationId xmlns:a16="http://schemas.microsoft.com/office/drawing/2014/main" id="{067D40BB-6593-44D7-9160-A0E80BF76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62033" y="1523719"/>
            <a:ext cx="2438400" cy="18288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0CF7A9-AF68-4AEB-A913-27FF9DE3A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86713"/>
              </p:ext>
            </p:extLst>
          </p:nvPr>
        </p:nvGraphicFramePr>
        <p:xfrm>
          <a:off x="314961" y="3519024"/>
          <a:ext cx="7030720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015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4360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03480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03480">
                  <a:extLst>
                    <a:ext uri="{9D8B030D-6E8A-4147-A177-3AD203B41FA5}">
                      <a16:colId xmlns:a16="http://schemas.microsoft.com/office/drawing/2014/main" val="4219059615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913654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2,481 µS/cm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38768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1,263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1144299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32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Combined NF RO Reject Solution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777783"/>
              </p:ext>
            </p:extLst>
          </p:nvPr>
        </p:nvGraphicFramePr>
        <p:xfrm>
          <a:off x="1923821" y="1324555"/>
          <a:ext cx="4909783" cy="2219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431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765470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80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A316E9E-6654-42E0-912A-C1F9D308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49" y="1901427"/>
            <a:ext cx="2510118" cy="36576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039CE3-E129-45CE-961F-E069545D8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41229"/>
              </p:ext>
            </p:extLst>
          </p:nvPr>
        </p:nvGraphicFramePr>
        <p:xfrm>
          <a:off x="843777" y="3590480"/>
          <a:ext cx="7069873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934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80142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66204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6,375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308878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3,394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45216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2,835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2,835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2,928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2,790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24.99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46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Procedure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2764F-5BD4-4C28-B81C-826A461FF56B}"/>
              </a:ext>
            </a:extLst>
          </p:cNvPr>
          <p:cNvSpPr/>
          <p:nvPr/>
        </p:nvSpPr>
        <p:spPr>
          <a:xfrm>
            <a:off x="741679" y="1547730"/>
            <a:ext cx="9717773" cy="4682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testing jar, pour in 1L of wastewater sample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jar, dose in 7000/7500/8000 mg/L of Ca(OH)2 and rapid mix for 30s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Slow mix for 30 min, measure pH every 10 min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Dose 1mg/L for each of the SNF polymer (anionic) in each jar and further slower mix (30 rpm) for 30 min. Measure pH every 20 min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Stop mixing and leave the solids to settle over 60 min 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</a:rPr>
              <a:t>Observe sludge settling and measure sludge height every 5 min (if applicable)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Measure turbidity of supernatant and collect the sludge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jar with the lowest supernatant turbidity reading, filter out the supernatant through 0.45 um filter and send for analysis and collect the sludge generated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sludge collected, filter out using 1.5 µm filter. Collect the sludge, dry sample for XRD analysis. Meanwhile, dissolve a pre-determined amount of collected sludge in acid and send for analysis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31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HFW+NH4F with Lime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ACF4323-30CB-48E9-9065-7F639E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93" y="1711842"/>
            <a:ext cx="4267200" cy="320040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2A8B03F-B0E6-4585-A683-3D6C424CD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77" y="1711842"/>
            <a:ext cx="4267200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C02916-3048-4637-8583-70D32EA0FDE3}"/>
              </a:ext>
            </a:extLst>
          </p:cNvPr>
          <p:cNvSpPr txBox="1"/>
          <p:nvPr/>
        </p:nvSpPr>
        <p:spPr>
          <a:xfrm>
            <a:off x="1096993" y="5220586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Synthetic HFW+NH4F with added lime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A48B9-B45D-464B-B7D5-A1BBDF9172E1}"/>
              </a:ext>
            </a:extLst>
          </p:cNvPr>
          <p:cNvSpPr txBox="1"/>
          <p:nvPr/>
        </p:nvSpPr>
        <p:spPr>
          <a:xfrm>
            <a:off x="5972848" y="5146158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after the addition of Flocculant (precipitates clumped and settled in less than 1 min)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47770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HFW+NH4F with Lime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1808522"/>
          <a:ext cx="8128000" cy="187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11.55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11.75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11.74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439190"/>
            <a:ext cx="506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2000 mg/L Ca(OH)2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921659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4291485"/>
          <a:ext cx="9921786" cy="187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848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839951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962615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839951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464421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MPM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07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HFW Wastewater – Particle size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4DDB6-B9F3-45DB-A922-254068B74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57" y="1441173"/>
            <a:ext cx="11030476" cy="5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98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HFW+NH4F with Lime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073351"/>
              </p:ext>
            </p:extLst>
          </p:nvPr>
        </p:nvGraphicFramePr>
        <p:xfrm>
          <a:off x="5805959" y="2144966"/>
          <a:ext cx="5893474" cy="39103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10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343312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929161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8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3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11.62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207334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2,481 µS/cm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1,715 </a:t>
                      </a: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157976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1,263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857.3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375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789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82.6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62.9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17.8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6.53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42760"/>
              </p:ext>
            </p:extLst>
          </p:nvPr>
        </p:nvGraphicFramePr>
        <p:xfrm>
          <a:off x="390293" y="2144966"/>
          <a:ext cx="500728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519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181765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2442117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MPM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0.73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0.55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0.44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08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DBBC8-B7E6-4A87-BB24-288BDD4EE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3" y="1743740"/>
            <a:ext cx="3657600" cy="274320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C656070-729E-492C-8E6F-28F93DEDA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43740"/>
            <a:ext cx="36576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467705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combined reject solution in different jars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46770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combined reject solution with added lime at different dosages (7000, 7500, 8000 ppm)</a:t>
            </a:r>
            <a:endParaRPr lang="en-SG" dirty="0"/>
          </a:p>
        </p:txBody>
      </p:sp>
      <p:pic>
        <p:nvPicPr>
          <p:cNvPr id="15" name="Picture 1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4FA882-996D-4801-8AC9-02CFE15AE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837" y="1743740"/>
            <a:ext cx="3657600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46770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with added flocculant (</a:t>
            </a:r>
            <a:r>
              <a:rPr lang="en-US" dirty="0" err="1"/>
              <a:t>Flopam</a:t>
            </a:r>
            <a:r>
              <a:rPr lang="en-US" dirty="0"/>
              <a:t> AN 934 SH). Precipitates clumped and settled after the addition of flocculant.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395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54022"/>
              </p:ext>
            </p:extLst>
          </p:nvPr>
        </p:nvGraphicFramePr>
        <p:xfrm>
          <a:off x="1229435" y="1808522"/>
          <a:ext cx="8128000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8.97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9.98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11.46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11.93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Ca(OH)2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8815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36751"/>
              </p:ext>
            </p:extLst>
          </p:nvPr>
        </p:nvGraphicFramePr>
        <p:xfrm>
          <a:off x="1229435" y="4291485"/>
          <a:ext cx="10454564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16600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748226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195216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260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29129"/>
              </p:ext>
            </p:extLst>
          </p:nvPr>
        </p:nvGraphicFramePr>
        <p:xfrm>
          <a:off x="1605279" y="3429000"/>
          <a:ext cx="10383554" cy="323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003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3115963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778034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9.22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3781100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2,324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2,338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3,115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428206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1,177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1,185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1,603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86019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51.6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2.58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9.57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1.86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0.308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93881"/>
              </p:ext>
            </p:extLst>
          </p:nvPr>
        </p:nvGraphicFramePr>
        <p:xfrm>
          <a:off x="3005144" y="1400624"/>
          <a:ext cx="737078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1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270764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1860715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2416344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Lime dosage (ppm)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0.39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0.33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1.08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408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2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39023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Synthetic combined reject solution in different jars, with added different chemicals. Jar 1 from the left most to jar 4 in right most.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3902350"/>
            <a:ext cx="386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of settling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39023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 of settling</a:t>
            </a:r>
            <a:endParaRPr lang="en-SG" dirty="0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1D776605-15AB-4C46-A356-4217C30A5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" y="2004029"/>
            <a:ext cx="4021763" cy="1828800"/>
          </a:xfrm>
          <a:prstGeom prst="rect">
            <a:avLst/>
          </a:prstGeom>
        </p:spPr>
      </p:pic>
      <p:pic>
        <p:nvPicPr>
          <p:cNvPr id="8" name="Picture 7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7FA023B5-B3B8-472C-9B9E-408970A14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99" y="2004029"/>
            <a:ext cx="4018138" cy="1828800"/>
          </a:xfrm>
          <a:prstGeom prst="rect">
            <a:avLst/>
          </a:prstGeom>
        </p:spPr>
      </p:pic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15030C9A-0F82-4CD1-9D73-D1170E0BF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23" y="2004029"/>
            <a:ext cx="397162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7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2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55146"/>
              </p:ext>
            </p:extLst>
          </p:nvPr>
        </p:nvGraphicFramePr>
        <p:xfrm>
          <a:off x="1223470" y="1808522"/>
          <a:ext cx="10454565" cy="204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13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4140517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454535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262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Jar </a:t>
                      </a:r>
                      <a:endParaRPr lang="en-SG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Chemical dosage </a:t>
                      </a:r>
                      <a:endParaRPr lang="en-SG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</a:t>
                      </a:r>
                      <a:endParaRPr lang="en-SG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41238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10 min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20 min 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30 min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12.70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12.71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5,000 ppm lime + 5,000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6,000 ppm lime + 6,000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2.38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2.94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4.81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9253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Ca(OH)2 (lime) and CaCl2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9704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94269"/>
              </p:ext>
            </p:extLst>
          </p:nvPr>
        </p:nvGraphicFramePr>
        <p:xfrm>
          <a:off x="1229435" y="4418485"/>
          <a:ext cx="10454564" cy="2208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65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233783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195216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Jar </a:t>
                      </a:r>
                      <a:endParaRPr lang="en-SG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Chemical dosage </a:t>
                      </a:r>
                      <a:endParaRPr lang="en-SG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</a:t>
                      </a:r>
                      <a:endParaRPr lang="en-SG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Polymer used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2 min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10 min 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30 min </a:t>
                      </a:r>
                      <a:endParaRPr lang="en-SG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12.56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12.67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5,000 ppm lime + 5,000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6,000 ppm lime + 6,000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6.21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6.29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6.48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6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81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790943"/>
              </p:ext>
            </p:extLst>
          </p:nvPr>
        </p:nvGraphicFramePr>
        <p:xfrm>
          <a:off x="539749" y="3453875"/>
          <a:ext cx="11112500" cy="323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049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82448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  <a:gridCol w="1654809">
                  <a:extLst>
                    <a:ext uri="{9D8B030D-6E8A-4147-A177-3AD203B41FA5}">
                      <a16:colId xmlns:a16="http://schemas.microsoft.com/office/drawing/2014/main" val="1330568697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4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12.56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12.65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6.48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8,233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10.64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11.76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10.43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4,460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5,867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6,526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5,745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68.4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96.3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3,548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402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1,077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2,139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062203"/>
              </p:ext>
            </p:extLst>
          </p:nvPr>
        </p:nvGraphicFramePr>
        <p:xfrm>
          <a:off x="539749" y="1385915"/>
          <a:ext cx="111125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Chemicals dosage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10,000 ppm lime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20.8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12,000 ppm lime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74.2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5,000 ppm lime + 5,000 ppm CaCl2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430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6,000 ppm lime + 6,000 ppm CaCl2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496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0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49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3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762721"/>
              </p:ext>
            </p:extLst>
          </p:nvPr>
        </p:nvGraphicFramePr>
        <p:xfrm>
          <a:off x="212723" y="3686175"/>
          <a:ext cx="11766552" cy="30439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563724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1330568697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2267803773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4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 for Jar 5</a:t>
                      </a: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12.03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8889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17.23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14.4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7756 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8108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4180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2258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3515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4316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2376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429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1098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2858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1738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920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0.149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0.342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0.356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991265"/>
              </p:ext>
            </p:extLst>
          </p:nvPr>
        </p:nvGraphicFramePr>
        <p:xfrm>
          <a:off x="539749" y="1396943"/>
          <a:ext cx="11112500" cy="2071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Chemicals dosage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Supernatant turbidity (NTU)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+ 4000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56.9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+ 10000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226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+ 6000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138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8000 ppm lime + 8000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07880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6000 ppm lime + 4000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62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Combined NF RO Reject Solution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71441"/>
              </p:ext>
            </p:extLst>
          </p:nvPr>
        </p:nvGraphicFramePr>
        <p:xfrm>
          <a:off x="1923821" y="1324555"/>
          <a:ext cx="4909783" cy="2219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431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765470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80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A316E9E-6654-42E0-912A-C1F9D308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49" y="1901427"/>
            <a:ext cx="2510118" cy="36576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039CE3-E129-45CE-961F-E069545D8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20038"/>
              </p:ext>
            </p:extLst>
          </p:nvPr>
        </p:nvGraphicFramePr>
        <p:xfrm>
          <a:off x="843777" y="3590480"/>
          <a:ext cx="7069873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934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80142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66204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7745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308878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4175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45216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2304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4.49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7.74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737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(without pH adjustment)– Testing 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931251"/>
              </p:ext>
            </p:extLst>
          </p:nvPr>
        </p:nvGraphicFramePr>
        <p:xfrm>
          <a:off x="2519683" y="3429000"/>
          <a:ext cx="7152632" cy="30439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9.68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9.29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7745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1941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7256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4175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974.7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3889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2304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22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7.51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336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137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389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234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456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2227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7.74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8.2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25.4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7.94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295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1290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41.2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14.9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5.66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28551"/>
              </p:ext>
            </p:extLst>
          </p:nvPr>
        </p:nvGraphicFramePr>
        <p:xfrm>
          <a:off x="539749" y="1955209"/>
          <a:ext cx="11112500" cy="1035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Chemicals dosage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Supernatant turbidity (NTU)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ppm lime + 500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9.98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lime + 4000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20.4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5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Pass - NF of Mixed wastewater from EQ Tank 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7F3CCB-AEDF-43BF-B611-D075C40BB9D9}"/>
              </a:ext>
            </a:extLst>
          </p:cNvPr>
          <p:cNvSpPr txBox="1">
            <a:spLocks/>
          </p:cNvSpPr>
          <p:nvPr/>
        </p:nvSpPr>
        <p:spPr>
          <a:xfrm>
            <a:off x="1191261" y="1789748"/>
            <a:ext cx="4445000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kern="0" dirty="0"/>
              <a:t>Membrane used: </a:t>
            </a:r>
            <a:r>
              <a:rPr lang="en-US" sz="1800" kern="0" dirty="0" err="1"/>
              <a:t>Microdyn</a:t>
            </a:r>
            <a:r>
              <a:rPr lang="en-US" sz="1800" kern="0" dirty="0"/>
              <a:t> </a:t>
            </a:r>
            <a:r>
              <a:rPr lang="en-US" sz="1800" kern="0" dirty="0" err="1"/>
              <a:t>Trisep</a:t>
            </a:r>
            <a:r>
              <a:rPr lang="en-US" sz="1800" kern="0" dirty="0"/>
              <a:t> TS40 or NF270</a:t>
            </a:r>
          </a:p>
          <a:p>
            <a:endParaRPr lang="en-US" sz="1800" kern="0" dirty="0"/>
          </a:p>
          <a:p>
            <a:r>
              <a:rPr lang="en-US" sz="1800" kern="0" dirty="0"/>
              <a:t>Recovery: 75% </a:t>
            </a:r>
          </a:p>
          <a:p>
            <a:endParaRPr lang="en-US" sz="1800" kern="0" dirty="0"/>
          </a:p>
          <a:p>
            <a:r>
              <a:rPr lang="en-US" sz="1800" kern="0" dirty="0"/>
              <a:t>Final bulk feed quality:</a:t>
            </a:r>
          </a:p>
          <a:p>
            <a:pPr marL="0" lvl="1"/>
            <a:r>
              <a:rPr lang="en-US" sz="1800" kern="0" dirty="0"/>
              <a:t>pH: 3.26</a:t>
            </a:r>
          </a:p>
          <a:p>
            <a:pPr marL="0" lvl="1"/>
            <a:r>
              <a:rPr lang="en-US" sz="1800" kern="0" dirty="0"/>
              <a:t>Conductivity: 4123 µS/cm</a:t>
            </a:r>
          </a:p>
          <a:p>
            <a:pPr marL="0" lvl="1"/>
            <a:r>
              <a:rPr lang="en-US" sz="1800" kern="0" dirty="0"/>
              <a:t>TDS: 2150 ppm</a:t>
            </a:r>
          </a:p>
          <a:p>
            <a:pPr marL="0" lvl="1"/>
            <a:endParaRPr lang="en-US" sz="1800" kern="0" dirty="0"/>
          </a:p>
          <a:p>
            <a:r>
              <a:rPr lang="en-US" sz="1800" kern="0" dirty="0"/>
              <a:t>Final bulk permeate quality:</a:t>
            </a:r>
          </a:p>
          <a:p>
            <a:pPr marL="0" lvl="1"/>
            <a:r>
              <a:rPr lang="en-US" sz="1800" kern="0" dirty="0"/>
              <a:t>pH: 3.21</a:t>
            </a:r>
          </a:p>
          <a:p>
            <a:pPr marL="0" lvl="1"/>
            <a:r>
              <a:rPr lang="en-US" sz="1800" kern="0" dirty="0"/>
              <a:t>Conductivity: 805.7 µS/cm</a:t>
            </a:r>
          </a:p>
          <a:p>
            <a:pPr marL="0" lvl="1"/>
            <a:r>
              <a:rPr lang="en-US" sz="1800" kern="0" dirty="0"/>
              <a:t>TDS: 393.6 ppm</a:t>
            </a:r>
          </a:p>
          <a:p>
            <a:pPr marL="0" lvl="1"/>
            <a:endParaRPr lang="en-SG" sz="1800" kern="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2BE19E-ACEB-4B4E-B807-BF3F326261E0}"/>
              </a:ext>
            </a:extLst>
          </p:cNvPr>
          <p:cNvGraphicFramePr>
            <a:graphicFrameLocks/>
          </p:cNvGraphicFramePr>
          <p:nvPr/>
        </p:nvGraphicFramePr>
        <p:xfrm>
          <a:off x="6555740" y="12222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8653F6F-0867-4452-B629-BD9A876CCA44}"/>
              </a:ext>
            </a:extLst>
          </p:cNvPr>
          <p:cNvGraphicFramePr>
            <a:graphicFrameLocks/>
          </p:cNvGraphicFramePr>
          <p:nvPr/>
        </p:nvGraphicFramePr>
        <p:xfrm>
          <a:off x="6555740" y="410670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5177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8DBD10-4969-4C5E-8F26-0707A28C9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347872"/>
              </p:ext>
            </p:extLst>
          </p:nvPr>
        </p:nvGraphicFramePr>
        <p:xfrm>
          <a:off x="2235200" y="1167211"/>
          <a:ext cx="7721600" cy="2104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2355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4349245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09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62249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2156C0-EB5B-487E-A5DD-6B1253FA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88798"/>
              </p:ext>
            </p:extLst>
          </p:nvPr>
        </p:nvGraphicFramePr>
        <p:xfrm>
          <a:off x="734254" y="3335154"/>
          <a:ext cx="10965179" cy="3416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692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69027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497980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3,357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1,134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008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Anti-scalant compatibility test -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998E1-7F2B-46E8-9987-3AAE351F0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1550692"/>
            <a:ext cx="4572000" cy="162430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Picture 8" descr="A picture containing container, indoor, glass, several&#10;&#10;Description automatically generated">
            <a:extLst>
              <a:ext uri="{FF2B5EF4-FFF2-40B4-BE49-F238E27FC236}">
                <a16:creationId xmlns:a16="http://schemas.microsoft.com/office/drawing/2014/main" id="{7B2980DB-40E0-4434-B33A-4CD04C7E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4122384"/>
            <a:ext cx="4572000" cy="168310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91198CE-1B1D-4765-987E-C6860BF61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18083"/>
              </p:ext>
            </p:extLst>
          </p:nvPr>
        </p:nvGraphicFramePr>
        <p:xfrm>
          <a:off x="5590309" y="2029021"/>
          <a:ext cx="6109125" cy="216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375">
                  <a:extLst>
                    <a:ext uri="{9D8B030D-6E8A-4147-A177-3AD203B41FA5}">
                      <a16:colId xmlns:a16="http://schemas.microsoft.com/office/drawing/2014/main" val="546414803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2212935875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4143578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Anti-scalant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Solution appearance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541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Flocon 260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88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Avista</a:t>
                      </a:r>
                      <a:r>
                        <a:rPr lang="en-US" dirty="0"/>
                        <a:t> Vitec 3000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35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Avista</a:t>
                      </a:r>
                      <a:r>
                        <a:rPr lang="en-US" dirty="0"/>
                        <a:t> Vitec 5100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Avista</a:t>
                      </a:r>
                      <a:r>
                        <a:rPr lang="en-US" dirty="0"/>
                        <a:t> Vitec 7400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62181"/>
                  </a:ext>
                </a:extLst>
              </a:tr>
            </a:tbl>
          </a:graphicData>
        </a:graphic>
      </p:graphicFrame>
      <p:sp>
        <p:nvSpPr>
          <p:cNvPr id="11" name="Arrow: Down 10">
            <a:extLst>
              <a:ext uri="{FF2B5EF4-FFF2-40B4-BE49-F238E27FC236}">
                <a16:creationId xmlns:a16="http://schemas.microsoft.com/office/drawing/2014/main" id="{3ADC422B-AEED-4D65-98B8-F55F4D3FEEB4}"/>
              </a:ext>
            </a:extLst>
          </p:cNvPr>
          <p:cNvSpPr/>
          <p:nvPr/>
        </p:nvSpPr>
        <p:spPr>
          <a:xfrm>
            <a:off x="2518216" y="3401042"/>
            <a:ext cx="520700" cy="495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C3315-ABE0-414B-BBBB-0A7532E72940}"/>
              </a:ext>
            </a:extLst>
          </p:cNvPr>
          <p:cNvSpPr txBox="1"/>
          <p:nvPr/>
        </p:nvSpPr>
        <p:spPr>
          <a:xfrm>
            <a:off x="5590309" y="1492122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solution pH: 3.3, pH adjusted to 3.5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AD44D-1F5C-47DF-AC4A-388DA789D7E0}"/>
              </a:ext>
            </a:extLst>
          </p:cNvPr>
          <p:cNvSpPr txBox="1"/>
          <p:nvPr/>
        </p:nvSpPr>
        <p:spPr>
          <a:xfrm>
            <a:off x="5590309" y="4622800"/>
            <a:ext cx="610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Avista</a:t>
            </a:r>
            <a:r>
              <a:rPr lang="en-US" dirty="0"/>
              <a:t> </a:t>
            </a:r>
            <a:r>
              <a:rPr lang="en-US" dirty="0" err="1"/>
              <a:t>vitec</a:t>
            </a:r>
            <a:r>
              <a:rPr lang="en-US" dirty="0"/>
              <a:t> 7400 was selected for the NF filtration experiment because its addition into the feed solution didn’t alter the solution pH much.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09988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 pH adjustment)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66D54D7-8A7D-4CCF-BAEC-279CE1A8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0464907"/>
              </p:ext>
            </p:extLst>
          </p:nvPr>
        </p:nvGraphicFramePr>
        <p:xfrm>
          <a:off x="4710546" y="2025072"/>
          <a:ext cx="7481454" cy="3798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86BA2E-B475-4187-B51A-3CFD23B76F8F}"/>
              </a:ext>
            </a:extLst>
          </p:cNvPr>
          <p:cNvSpPr txBox="1"/>
          <p:nvPr/>
        </p:nvSpPr>
        <p:spPr>
          <a:xfrm>
            <a:off x="254000" y="1567872"/>
            <a:ext cx="4230679" cy="25545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Operating conditions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 mode (using Dupont NF90 membrane)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75% recovery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psi operating pressure, increased pressure over time as feed gets more and more concentrated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4CC0A-255C-4C7F-B757-7320ADA0BBF7}"/>
              </a:ext>
            </a:extLst>
          </p:cNvPr>
          <p:cNvSpPr txBox="1"/>
          <p:nvPr/>
        </p:nvSpPr>
        <p:spPr>
          <a:xfrm>
            <a:off x="253999" y="4398824"/>
            <a:ext cx="4230679" cy="17543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: Membrane flux was lower after the NF filtration.</a:t>
            </a:r>
          </a:p>
          <a:p>
            <a:endParaRPr lang="en-US" dirty="0"/>
          </a:p>
          <a:p>
            <a:r>
              <a:rPr lang="en-US" dirty="0"/>
              <a:t>Before NF: 15.1g in 3 min (filtration using DI water</a:t>
            </a:r>
          </a:p>
          <a:p>
            <a:r>
              <a:rPr lang="en-US" dirty="0"/>
              <a:t>After NF: 6.1g in 3 min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2696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78645"/>
              </p:ext>
            </p:extLst>
          </p:nvPr>
        </p:nvGraphicFramePr>
        <p:xfrm>
          <a:off x="2044010" y="1817493"/>
          <a:ext cx="8694873" cy="4514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5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</a:tblGrid>
              <a:tr h="489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5.04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060590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3,357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9,022 µS/cm 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708.6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1,134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4,921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344.4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1,555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3.83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73.9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51.9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3935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1580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657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HFW+NH4F with IPA (without pH adjustment) – Trial 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8DBD10-4969-4C5E-8F26-0707A28C9A70}"/>
              </a:ext>
            </a:extLst>
          </p:cNvPr>
          <p:cNvGraphicFramePr>
            <a:graphicFrameLocks noGrp="1"/>
          </p:cNvGraphicFramePr>
          <p:nvPr/>
        </p:nvGraphicFramePr>
        <p:xfrm>
          <a:off x="2235200" y="1167211"/>
          <a:ext cx="7721600" cy="2104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2355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4349245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09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62249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2156C0-EB5B-487E-A5DD-6B1253FA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106606"/>
              </p:ext>
            </p:extLst>
          </p:nvPr>
        </p:nvGraphicFramePr>
        <p:xfrm>
          <a:off x="734254" y="3335154"/>
          <a:ext cx="10965179" cy="3416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692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69027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497980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640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7529554" cy="1084000"/>
          </a:xfrm>
        </p:spPr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(without pH adjustment) – Trial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BA2E-B475-4187-B51A-3CFD23B76F8F}"/>
              </a:ext>
            </a:extLst>
          </p:cNvPr>
          <p:cNvSpPr txBox="1"/>
          <p:nvPr/>
        </p:nvSpPr>
        <p:spPr>
          <a:xfrm>
            <a:off x="126409" y="1573619"/>
            <a:ext cx="4230679" cy="25545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Operating conditions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 mode (using </a:t>
            </a:r>
            <a:r>
              <a:rPr lang="en-US" sz="1600" dirty="0" err="1"/>
              <a:t>Trisep</a:t>
            </a:r>
            <a:r>
              <a:rPr lang="en-US" sz="1600" dirty="0"/>
              <a:t> TS40 NF membrane)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75% recovery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psi operating pressure, increased pressure over time as feed gets more and more concentrated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66D54D7-8A7D-4CCF-BAEC-279CE1A8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290210"/>
              </p:ext>
            </p:extLst>
          </p:nvPr>
        </p:nvGraphicFramePr>
        <p:xfrm>
          <a:off x="4678326" y="1573619"/>
          <a:ext cx="7259674" cy="3806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1383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HFW+NH4F with IPA (without pH adjustment) – Trial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81810"/>
              </p:ext>
            </p:extLst>
          </p:nvPr>
        </p:nvGraphicFramePr>
        <p:xfrm>
          <a:off x="1510617" y="1464768"/>
          <a:ext cx="9170765" cy="44868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929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2.08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2.53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4821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1382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2535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1580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685.3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1328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3.45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4.72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4.34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0.233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691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996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(without pH adjustment) – Trial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BA2E-B475-4187-B51A-3CFD23B76F8F}"/>
              </a:ext>
            </a:extLst>
          </p:cNvPr>
          <p:cNvSpPr txBox="1"/>
          <p:nvPr/>
        </p:nvSpPr>
        <p:spPr>
          <a:xfrm>
            <a:off x="444462" y="1941367"/>
            <a:ext cx="4230679" cy="25545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Operating conditions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 mode (using </a:t>
            </a:r>
            <a:r>
              <a:rPr lang="en-US" sz="1600" dirty="0" err="1"/>
              <a:t>Trisep</a:t>
            </a:r>
            <a:r>
              <a:rPr lang="en-US" sz="1600" dirty="0"/>
              <a:t> TS40 NF membrane)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75% recovery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psi operating pressure, increased pressure over time as feed gets more and more concentrated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66D54D7-8A7D-4CCF-BAEC-279CE1A8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3133043"/>
              </p:ext>
            </p:extLst>
          </p:nvPr>
        </p:nvGraphicFramePr>
        <p:xfrm>
          <a:off x="5295900" y="1573619"/>
          <a:ext cx="6270216" cy="378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356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HFW+NH4F with IPA (without pH adjustment) – Trial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123645"/>
              </p:ext>
            </p:extLst>
          </p:nvPr>
        </p:nvGraphicFramePr>
        <p:xfrm>
          <a:off x="1229435" y="1464768"/>
          <a:ext cx="10180600" cy="4189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1514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399042006"/>
                    </a:ext>
                  </a:extLst>
                </a:gridCol>
                <a:gridCol w="1573704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2.15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3298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1905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2416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493.1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1959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0.286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72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9.59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8.77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30.45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6.5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1.8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1.73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12.2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9.69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0.221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2390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3456.7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1533.3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2791.67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27.33 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570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812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369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7.58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20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Pass - NF of Mixed wastewater from EQ Tank 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28A0FFE-0051-4F79-93E9-03291D18E575}"/>
              </a:ext>
            </a:extLst>
          </p:cNvPr>
          <p:cNvGraphicFramePr>
            <a:graphicFrameLocks/>
          </p:cNvGraphicFramePr>
          <p:nvPr/>
        </p:nvGraphicFramePr>
        <p:xfrm>
          <a:off x="985521" y="12503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E4951A0-7FD0-4F27-84C3-D233BE91D6C0}"/>
              </a:ext>
            </a:extLst>
          </p:cNvPr>
          <p:cNvGraphicFramePr>
            <a:graphicFrameLocks/>
          </p:cNvGraphicFramePr>
          <p:nvPr/>
        </p:nvGraphicFramePr>
        <p:xfrm>
          <a:off x="6634479" y="12503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47CD5D7-3F6A-4651-81A5-8F66A0FDCAF6}"/>
              </a:ext>
            </a:extLst>
          </p:cNvPr>
          <p:cNvGraphicFramePr>
            <a:graphicFrameLocks/>
          </p:cNvGraphicFramePr>
          <p:nvPr/>
        </p:nvGraphicFramePr>
        <p:xfrm>
          <a:off x="3810000" y="39935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1045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Pass - RO of NF permeate 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E1E9FD-A0FD-44F9-B6AF-0AACC6AA8917}"/>
              </a:ext>
            </a:extLst>
          </p:cNvPr>
          <p:cNvSpPr txBox="1">
            <a:spLocks/>
          </p:cNvSpPr>
          <p:nvPr/>
        </p:nvSpPr>
        <p:spPr>
          <a:xfrm>
            <a:off x="1191261" y="1815148"/>
            <a:ext cx="4445000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kern="0"/>
              <a:t>Membrane used: SW30XHR</a:t>
            </a:r>
          </a:p>
          <a:p>
            <a:endParaRPr lang="en-US" sz="1800" kern="0"/>
          </a:p>
          <a:p>
            <a:r>
              <a:rPr lang="en-US" sz="1800" kern="0"/>
              <a:t>Recovery: 80% </a:t>
            </a:r>
          </a:p>
          <a:p>
            <a:endParaRPr lang="en-US" sz="1800" kern="0"/>
          </a:p>
          <a:p>
            <a:r>
              <a:rPr lang="en-US" sz="1800" kern="0"/>
              <a:t>Final bulk feed quality:</a:t>
            </a:r>
          </a:p>
          <a:p>
            <a:pPr marL="0" lvl="1"/>
            <a:r>
              <a:rPr lang="en-US" sz="1800" kern="0"/>
              <a:t>pH: 3.73</a:t>
            </a:r>
          </a:p>
          <a:p>
            <a:pPr marL="0" lvl="1"/>
            <a:r>
              <a:rPr lang="en-US" sz="1800" kern="0"/>
              <a:t>Conductivity: 2237 µS/cm</a:t>
            </a:r>
          </a:p>
          <a:p>
            <a:pPr marL="0" lvl="1"/>
            <a:r>
              <a:rPr lang="en-US" sz="1800" kern="0"/>
              <a:t>TDS: 1131 ppm</a:t>
            </a:r>
          </a:p>
          <a:p>
            <a:pPr marL="0" lvl="1"/>
            <a:endParaRPr lang="en-US" sz="1800" kern="0"/>
          </a:p>
          <a:p>
            <a:r>
              <a:rPr lang="en-US" sz="1800" kern="0"/>
              <a:t>Final bulk permeate quality:</a:t>
            </a:r>
          </a:p>
          <a:p>
            <a:pPr marL="0" lvl="1"/>
            <a:r>
              <a:rPr lang="en-US" sz="1800" kern="0"/>
              <a:t>pH: 3.13</a:t>
            </a:r>
          </a:p>
          <a:p>
            <a:pPr marL="0" lvl="1"/>
            <a:r>
              <a:rPr lang="en-US" sz="1800" kern="0"/>
              <a:t>Conductivity: 292.6 µS/cm</a:t>
            </a:r>
          </a:p>
          <a:p>
            <a:pPr marL="0" lvl="1"/>
            <a:r>
              <a:rPr lang="en-US" sz="1800" kern="0"/>
              <a:t>TDS: 139.7 ppm</a:t>
            </a:r>
          </a:p>
          <a:p>
            <a:pPr marL="0" lvl="1"/>
            <a:endParaRPr lang="en-SG" sz="1800" kern="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1ED5FB6-B9BE-4AB8-A4D4-6C8D04F0F17C}"/>
              </a:ext>
            </a:extLst>
          </p:cNvPr>
          <p:cNvGraphicFramePr>
            <a:graphicFrameLocks/>
          </p:cNvGraphicFramePr>
          <p:nvPr/>
        </p:nvGraphicFramePr>
        <p:xfrm>
          <a:off x="6746240" y="12476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2552D02-5B3E-409C-AF8B-5BFE0854D7B8}"/>
              </a:ext>
            </a:extLst>
          </p:cNvPr>
          <p:cNvGraphicFramePr>
            <a:graphicFrameLocks/>
          </p:cNvGraphicFramePr>
          <p:nvPr/>
        </p:nvGraphicFramePr>
        <p:xfrm>
          <a:off x="6748780" y="4140201"/>
          <a:ext cx="4572000" cy="274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188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Pass - RO of NF permeate 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1B8B8B1-98A7-4683-8EB2-3D56C8845E21}"/>
              </a:ext>
            </a:extLst>
          </p:cNvPr>
          <p:cNvGraphicFramePr>
            <a:graphicFrameLocks/>
          </p:cNvGraphicFramePr>
          <p:nvPr/>
        </p:nvGraphicFramePr>
        <p:xfrm>
          <a:off x="1003300" y="1319848"/>
          <a:ext cx="4572000" cy="2743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82478-2BDA-4FA3-BDF6-1092BB672455}"/>
              </a:ext>
            </a:extLst>
          </p:cNvPr>
          <p:cNvGraphicFramePr>
            <a:graphicFrameLocks/>
          </p:cNvGraphicFramePr>
          <p:nvPr/>
        </p:nvGraphicFramePr>
        <p:xfrm>
          <a:off x="6350000" y="13198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9DDBE49-51C3-4183-8384-14F0176219E4}"/>
              </a:ext>
            </a:extLst>
          </p:cNvPr>
          <p:cNvGraphicFramePr>
            <a:graphicFrameLocks/>
          </p:cNvGraphicFramePr>
          <p:nvPr/>
        </p:nvGraphicFramePr>
        <p:xfrm>
          <a:off x="381000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3773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mixed HFW wastewater from EQ Tank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669467"/>
              </p:ext>
            </p:extLst>
          </p:nvPr>
        </p:nvGraphicFramePr>
        <p:xfrm>
          <a:off x="752476" y="1464768"/>
          <a:ext cx="8140778" cy="454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292480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1389256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1514602">
                  <a:extLst>
                    <a:ext uri="{9D8B030D-6E8A-4147-A177-3AD203B41FA5}">
                      <a16:colId xmlns:a16="http://schemas.microsoft.com/office/drawing/2014/main" val="3399042006"/>
                    </a:ext>
                  </a:extLst>
                </a:gridCol>
                <a:gridCol w="1258391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Mixed wastewater from EQ tank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concentrate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3.73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2267 µS/cm 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4123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805.7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2237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292.6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2276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372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95.1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23.0*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1999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1168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4.54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1.27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91.3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67.8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196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3.79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54.8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62.7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26.5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9B0AD8-7F21-4453-95C2-7F4A459FFAF9}"/>
              </a:ext>
            </a:extLst>
          </p:cNvPr>
          <p:cNvSpPr txBox="1"/>
          <p:nvPr/>
        </p:nvSpPr>
        <p:spPr>
          <a:xfrm>
            <a:off x="2772391" y="6478945"/>
            <a:ext cx="4949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* Fluoride value needs to retest. This may be analytical error.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024153-AEF1-4729-86ED-EFF3414C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035" y="3893474"/>
            <a:ext cx="2356520" cy="2585471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2026E18-4FA6-4C5F-9E70-0AA73B2D5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507" y="1249683"/>
            <a:ext cx="2840326" cy="2485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B864D4-29E7-4F30-9DB2-EA5460D208C3}"/>
              </a:ext>
            </a:extLst>
          </p:cNvPr>
          <p:cNvSpPr txBox="1"/>
          <p:nvPr/>
        </p:nvSpPr>
        <p:spPr>
          <a:xfrm>
            <a:off x="9525667" y="6474100"/>
            <a:ext cx="141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Permeate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1C7BF-FECD-4318-AF6A-02114FB63A47}"/>
              </a:ext>
            </a:extLst>
          </p:cNvPr>
          <p:cNvSpPr txBox="1"/>
          <p:nvPr/>
        </p:nvSpPr>
        <p:spPr>
          <a:xfrm>
            <a:off x="10071767" y="854976"/>
            <a:ext cx="141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Feed</a:t>
            </a:r>
          </a:p>
        </p:txBody>
      </p:sp>
    </p:spTree>
    <p:extLst>
      <p:ext uri="{BB962C8B-B14F-4D97-AF65-F5344CB8AC3E}">
        <p14:creationId xmlns:p14="http://schemas.microsoft.com/office/powerpoint/2010/main" val="14111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Reject treatment – Jar testing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68F5B-0413-4CC2-A93C-B90AF1277C15}"/>
              </a:ext>
            </a:extLst>
          </p:cNvPr>
          <p:cNvSpPr/>
          <p:nvPr/>
        </p:nvSpPr>
        <p:spPr>
          <a:xfrm>
            <a:off x="1732169" y="3323631"/>
            <a:ext cx="1353384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2: </a:t>
            </a:r>
          </a:p>
          <a:p>
            <a:pPr algn="ctr"/>
            <a:r>
              <a:rPr 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2400mg of Ca(OH)2 &amp; 1600mg of CaCl2</a:t>
            </a:r>
          </a:p>
          <a:p>
            <a:pPr algn="ctr"/>
            <a:r>
              <a:rPr 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400ml RO reject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9EDFAF-B428-43BD-AB1A-74757D6C1705}"/>
              </a:ext>
            </a:extLst>
          </p:cNvPr>
          <p:cNvSpPr/>
          <p:nvPr/>
        </p:nvSpPr>
        <p:spPr>
          <a:xfrm>
            <a:off x="200399" y="3323631"/>
            <a:ext cx="1310472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1: </a:t>
            </a:r>
          </a:p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4000mg of Ca(OH)2 in 400ml RO reject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DB636-B8A7-4751-9497-F9EADA3C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511" y="3923795"/>
            <a:ext cx="1497379" cy="1642858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F82DDE3-3B3B-4D5B-A637-FA92CAF65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429" y="1929009"/>
            <a:ext cx="2257301" cy="143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0241-8F6C-47F7-ADA3-22E39249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41" y="1909785"/>
            <a:ext cx="2346893" cy="1433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95E5A-6165-4275-BC94-A73070F9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5477" y="1811096"/>
            <a:ext cx="2451384" cy="1642858"/>
          </a:xfrm>
          <a:prstGeom prst="rect">
            <a:avLst/>
          </a:prstGeom>
        </p:spPr>
      </p:pic>
      <p:pic>
        <p:nvPicPr>
          <p:cNvPr id="11" name="Picture 10" descr="A picture containing cup, indoor, beverage, counter&#10;&#10;Description automatically generated">
            <a:extLst>
              <a:ext uri="{FF2B5EF4-FFF2-40B4-BE49-F238E27FC236}">
                <a16:creationId xmlns:a16="http://schemas.microsoft.com/office/drawing/2014/main" id="{28B38A4A-B0DC-437A-9FBE-86349E94D4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22" y="2038324"/>
            <a:ext cx="2544169" cy="1305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878455-4460-4477-BE01-A8BCCDA839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569390" y="3526759"/>
            <a:ext cx="1483559" cy="25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84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3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/>
        </p:nvGraphicFramePr>
        <p:xfrm>
          <a:off x="212723" y="3686175"/>
          <a:ext cx="11766552" cy="30439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563724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1330568697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2267803773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4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 for Jar 5</a:t>
                      </a: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12.03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8889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17.23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14.4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7756 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8108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4180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2258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3515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4316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2376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429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1098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2858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1738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920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0.149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0.342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0.356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0583"/>
              </p:ext>
            </p:extLst>
          </p:nvPr>
        </p:nvGraphicFramePr>
        <p:xfrm>
          <a:off x="1543049" y="1276612"/>
          <a:ext cx="7150100" cy="2071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Chemicals dosage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+ 4000 ppm CaCl2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+ 10000 ppm CaCl2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+ 6000 ppm CaCl2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8000 ppm lime + 8000 ppm CaCl2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07880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6000 ppm lime + 4000 ppm CaCl2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918029"/>
      </p:ext>
    </p:extLst>
  </p:cSld>
  <p:clrMapOvr>
    <a:masterClrMapping/>
  </p:clrMapOvr>
</p:sld>
</file>

<file path=ppt/theme/theme1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a653b6-8f75-49cd-860f-fac65c77d917" xsi:nil="true"/>
    <lcf76f155ced4ddcb4097134ff3c332f xmlns="7847ee4b-d4dc-40cd-997c-57bfdcd8b5cc">
      <Terms xmlns="http://schemas.microsoft.com/office/infopath/2007/PartnerControls"/>
    </lcf76f155ced4ddcb4097134ff3c332f>
    <MediaLengthInSeconds xmlns="7847ee4b-d4dc-40cd-997c-57bfdcd8b5cc" xsi:nil="true"/>
  </documentManagement>
</p:properties>
</file>

<file path=customXml/itemProps1.xml><?xml version="1.0" encoding="utf-8"?>
<ds:datastoreItem xmlns:ds="http://schemas.openxmlformats.org/officeDocument/2006/customXml" ds:itemID="{039E8D5C-0BB0-4AF8-B5BF-888548B3390E}"/>
</file>

<file path=customXml/itemProps2.xml><?xml version="1.0" encoding="utf-8"?>
<ds:datastoreItem xmlns:ds="http://schemas.openxmlformats.org/officeDocument/2006/customXml" ds:itemID="{D6C1C736-684B-4B99-8D13-F2D49BBC833A}"/>
</file>

<file path=customXml/itemProps3.xml><?xml version="1.0" encoding="utf-8"?>
<ds:datastoreItem xmlns:ds="http://schemas.openxmlformats.org/officeDocument/2006/customXml" ds:itemID="{191D7DF5-A742-4833-9A3B-10FCE5056764}"/>
</file>

<file path=docProps/app.xml><?xml version="1.0" encoding="utf-8"?>
<Properties xmlns="http://schemas.openxmlformats.org/officeDocument/2006/extended-properties" xmlns:vt="http://schemas.openxmlformats.org/officeDocument/2006/docPropsVTypes">
  <TotalTime>4006</TotalTime>
  <Words>3745</Words>
  <Application>Microsoft Office PowerPoint</Application>
  <PresentationFormat>Widescreen</PresentationFormat>
  <Paragraphs>1672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MT</vt:lpstr>
      <vt:lpstr>Calibri</vt:lpstr>
      <vt:lpstr>Cambria</vt:lpstr>
      <vt:lpstr>IBM Plex Sans</vt:lpstr>
      <vt:lpstr>IBM Plex Sans Light</vt:lpstr>
      <vt:lpstr>Merriweather</vt:lpstr>
      <vt:lpstr>Symbol</vt:lpstr>
      <vt:lpstr>Surrey template</vt:lpstr>
      <vt:lpstr>HFW Wastewater analysis</vt:lpstr>
      <vt:lpstr>HFW Wastewater – Particle size distribution</vt:lpstr>
      <vt:lpstr>1st Pass - NF of Mixed wastewater from EQ Tank </vt:lpstr>
      <vt:lpstr>1st Pass - NF of Mixed wastewater from EQ Tank </vt:lpstr>
      <vt:lpstr>2nd Pass - RO of NF permeate </vt:lpstr>
      <vt:lpstr>2nd Pass - RO of NF permeate </vt:lpstr>
      <vt:lpstr>Result – NF and RO filtration of mixed HFW wastewater from EQ Tank </vt:lpstr>
      <vt:lpstr>Reject treatment – Jar testing </vt:lpstr>
      <vt:lpstr>Jar testing of Synthetic Combined NF RO Reject (with pH adjustment – Testing 3 </vt:lpstr>
      <vt:lpstr>Copper and Nickel treatment</vt:lpstr>
      <vt:lpstr>Back up</vt:lpstr>
      <vt:lpstr>PowerPoint Presentation</vt:lpstr>
      <vt:lpstr>2nd process: Jar Testing</vt:lpstr>
      <vt:lpstr>Result – NF and RO filtration of mixed HFW wastewater from EQ Tank – Trial 1 </vt:lpstr>
      <vt:lpstr>Preparation of Synthetic HFW+NH4F Solution (with pH adjustment) </vt:lpstr>
      <vt:lpstr>Preparation of Synthetic Combined NF RO Reject Solution (with pH adjustment) </vt:lpstr>
      <vt:lpstr>Jar testing Procedure</vt:lpstr>
      <vt:lpstr>Jar testing of Synthetic HFW+NH4F with Lime (with pH adjustment) </vt:lpstr>
      <vt:lpstr>Jar testing of Synthetic HFW+NH4F with Lime (with pH adjustment) </vt:lpstr>
      <vt:lpstr>Jar testing of Synthetic HFW+NH4F with Lime (with pH adjustment) </vt:lpstr>
      <vt:lpstr>Jar testing of Synthetic Combined NF RO Reject (with pH adjustment) – Testing 1  </vt:lpstr>
      <vt:lpstr>Jar testing of Synthetic Combined NF RO Reject (with pH adjustment) – Testing 1  </vt:lpstr>
      <vt:lpstr>Jar testing of Synthetic Combined NF RO Reject (with pH adjustment) – Testing 1  </vt:lpstr>
      <vt:lpstr>Jar testing of Synthetic Combined NF RO Reject (with pH adjustment – Testing 2  </vt:lpstr>
      <vt:lpstr>Jar testing of Synthetic Combined NF RO Reject (with pH adjustment – Testing 2  </vt:lpstr>
      <vt:lpstr>Jar testing of Synthetic Combined NF RO Reject (with pH adjustment – Testing 2 </vt:lpstr>
      <vt:lpstr>Jar testing of Synthetic Combined NF RO Reject (with pH adjustment – Testing 3 </vt:lpstr>
      <vt:lpstr>Preparation of Synthetic Combined NF RO Reject Solution (without pH adjustment) </vt:lpstr>
      <vt:lpstr>Jar testing of Synthetic Combined NF RO Reject (without pH adjustment)– Testing 1 </vt:lpstr>
      <vt:lpstr>Preparation of Synthetic HFW+NH4F with IPA (with pH adjustment) </vt:lpstr>
      <vt:lpstr>Anti-scalant compatibility test - NF filtration of HFW+NH4F with IPA (with pH adjustment) </vt:lpstr>
      <vt:lpstr>Result - NF filtration of HFW+NH4F with IPA (with pH adjustment)</vt:lpstr>
      <vt:lpstr>Result - NF filtration of HFW+NH4F with IPA (with pH adjustment) </vt:lpstr>
      <vt:lpstr>Preparation of Synthetic HFW+NH4F with IPA (without pH adjustment) – Trial 1 </vt:lpstr>
      <vt:lpstr>Result - NF filtration of HFW+NH4F with IPA (without pH adjustment) – Trial 1</vt:lpstr>
      <vt:lpstr>Result – NF and RO filtration of HFW+NH4F with IPA (without pH adjustment) – Trial 1</vt:lpstr>
      <vt:lpstr>Result - NF filtration of HFW+NH4F with IPA (without pH adjustment) – Trial 2</vt:lpstr>
      <vt:lpstr>Result – NF and RO filtration of HFW+NH4F with IPA (without pH adjustment) – Trial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Chun Yew</dc:creator>
  <cp:lastModifiedBy>Siva Kumar Kota</cp:lastModifiedBy>
  <cp:revision>65</cp:revision>
  <dcterms:created xsi:type="dcterms:W3CDTF">2021-11-22T08:40:14Z</dcterms:created>
  <dcterms:modified xsi:type="dcterms:W3CDTF">2022-01-19T13:30:04Z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Order">
    <vt:lpwstr>109000.000000000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